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314" r:id="rId3"/>
    <p:sldId id="287" r:id="rId4"/>
    <p:sldId id="313" r:id="rId5"/>
    <p:sldId id="310" r:id="rId6"/>
    <p:sldId id="311" r:id="rId7"/>
    <p:sldId id="318" r:id="rId8"/>
    <p:sldId id="315" r:id="rId9"/>
    <p:sldId id="316" r:id="rId10"/>
    <p:sldId id="317" r:id="rId11"/>
    <p:sldId id="319" r:id="rId12"/>
    <p:sldId id="320" r:id="rId13"/>
    <p:sldId id="321" r:id="rId14"/>
    <p:sldId id="322" r:id="rId15"/>
    <p:sldId id="323" r:id="rId16"/>
    <p:sldId id="324" r:id="rId17"/>
    <p:sldId id="325" r:id="rId18"/>
    <p:sldId id="326" r:id="rId19"/>
    <p:sldId id="276" r:id="rId20"/>
  </p:sldIdLst>
  <p:sldSz cx="9144000" cy="5143500" type="screen16x9"/>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7" autoAdjust="0"/>
    <p:restoredTop sz="94665"/>
  </p:normalViewPr>
  <p:slideViewPr>
    <p:cSldViewPr snapToGrid="0">
      <p:cViewPr varScale="1">
        <p:scale>
          <a:sx n="143" d="100"/>
          <a:sy n="143" d="100"/>
        </p:scale>
        <p:origin x="79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 name="Shape 110"/>
          <p:cNvSpPr>
            <a:spLocks noGrp="1" noRot="1" noChangeAspect="1"/>
          </p:cNvSpPr>
          <p:nvPr>
            <p:ph type="sldImg"/>
          </p:nvPr>
        </p:nvSpPr>
        <p:spPr>
          <a:xfrm>
            <a:off x="381000" y="685800"/>
            <a:ext cx="6096000" cy="3429000"/>
          </a:xfrm>
          <a:prstGeom prst="rect">
            <a:avLst/>
          </a:prstGeom>
        </p:spPr>
        <p:txBody>
          <a:bodyPr/>
          <a:lstStyle/>
          <a:p>
            <a:endParaRPr/>
          </a:p>
        </p:txBody>
      </p:sp>
      <p:sp>
        <p:nvSpPr>
          <p:cNvPr id="111" name="Shape 11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Times New Roman"/>
      </a:defRPr>
    </a:lvl1pPr>
    <a:lvl2pPr indent="228600" latinLnBrk="0">
      <a:spcBef>
        <a:spcPts val="400"/>
      </a:spcBef>
      <a:defRPr sz="1200">
        <a:latin typeface="+mj-lt"/>
        <a:ea typeface="+mj-ea"/>
        <a:cs typeface="+mj-cs"/>
        <a:sym typeface="Times New Roman"/>
      </a:defRPr>
    </a:lvl2pPr>
    <a:lvl3pPr indent="457200" latinLnBrk="0">
      <a:spcBef>
        <a:spcPts val="400"/>
      </a:spcBef>
      <a:defRPr sz="1200">
        <a:latin typeface="+mj-lt"/>
        <a:ea typeface="+mj-ea"/>
        <a:cs typeface="+mj-cs"/>
        <a:sym typeface="Times New Roman"/>
      </a:defRPr>
    </a:lvl3pPr>
    <a:lvl4pPr indent="685800" latinLnBrk="0">
      <a:spcBef>
        <a:spcPts val="400"/>
      </a:spcBef>
      <a:defRPr sz="1200">
        <a:latin typeface="+mj-lt"/>
        <a:ea typeface="+mj-ea"/>
        <a:cs typeface="+mj-cs"/>
        <a:sym typeface="Times New Roman"/>
      </a:defRPr>
    </a:lvl4pPr>
    <a:lvl5pPr indent="914400" latinLnBrk="0">
      <a:spcBef>
        <a:spcPts val="400"/>
      </a:spcBef>
      <a:defRPr sz="1200">
        <a:latin typeface="+mj-lt"/>
        <a:ea typeface="+mj-ea"/>
        <a:cs typeface="+mj-cs"/>
        <a:sym typeface="Times New Roman"/>
      </a:defRPr>
    </a:lvl5pPr>
    <a:lvl6pPr indent="1143000" latinLnBrk="0">
      <a:spcBef>
        <a:spcPts val="400"/>
      </a:spcBef>
      <a:defRPr sz="1200">
        <a:latin typeface="+mj-lt"/>
        <a:ea typeface="+mj-ea"/>
        <a:cs typeface="+mj-cs"/>
        <a:sym typeface="Times New Roman"/>
      </a:defRPr>
    </a:lvl6pPr>
    <a:lvl7pPr indent="1371600" latinLnBrk="0">
      <a:spcBef>
        <a:spcPts val="400"/>
      </a:spcBef>
      <a:defRPr sz="1200">
        <a:latin typeface="+mj-lt"/>
        <a:ea typeface="+mj-ea"/>
        <a:cs typeface="+mj-cs"/>
        <a:sym typeface="Times New Roman"/>
      </a:defRPr>
    </a:lvl7pPr>
    <a:lvl8pPr indent="1600200" latinLnBrk="0">
      <a:spcBef>
        <a:spcPts val="400"/>
      </a:spcBef>
      <a:defRPr sz="1200">
        <a:latin typeface="+mj-lt"/>
        <a:ea typeface="+mj-ea"/>
        <a:cs typeface="+mj-cs"/>
        <a:sym typeface="Times New Roman"/>
      </a:defRPr>
    </a:lvl8pPr>
    <a:lvl9pPr indent="1828800" latinLnBrk="0">
      <a:spcBef>
        <a:spcPts val="400"/>
      </a:spcBef>
      <a:defRPr sz="1200">
        <a:latin typeface="+mj-lt"/>
        <a:ea typeface="+mj-ea"/>
        <a:cs typeface="+mj-cs"/>
        <a:sym typeface="Times New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effectLst/>
                <a:latin typeface="+mj-lt"/>
                <a:ea typeface="+mj-ea"/>
                <a:cs typeface="+mj-cs"/>
                <a:sym typeface="Times New Roman"/>
              </a:rPr>
              <a:t>1 – Human rights to water and sanitation 18%</a:t>
            </a:r>
          </a:p>
          <a:p>
            <a:r>
              <a:rPr lang="en-GB" sz="1200" dirty="0">
                <a:effectLst/>
                <a:latin typeface="+mj-lt"/>
                <a:ea typeface="+mj-ea"/>
                <a:cs typeface="+mj-cs"/>
                <a:sym typeface="Times New Roman"/>
              </a:rPr>
              <a:t> 2 – Environmental security and ecosystems integrity 15% </a:t>
            </a:r>
          </a:p>
          <a:p>
            <a:endParaRPr lang="en-GB" sz="1200" dirty="0">
              <a:effectLst/>
              <a:latin typeface="+mj-lt"/>
              <a:ea typeface="+mj-ea"/>
              <a:cs typeface="+mj-cs"/>
              <a:sym typeface="Times New Roman"/>
            </a:endParaRPr>
          </a:p>
          <a:p>
            <a:r>
              <a:rPr lang="en-GB" sz="1200" dirty="0">
                <a:effectLst/>
                <a:latin typeface="+mj-lt"/>
                <a:ea typeface="+mj-ea"/>
                <a:cs typeface="+mj-cs"/>
                <a:sym typeface="Times New Roman"/>
              </a:rPr>
              <a:t>3 – Water quality 14%</a:t>
            </a:r>
          </a:p>
          <a:p>
            <a:r>
              <a:rPr lang="en-GB" sz="1200" dirty="0">
                <a:effectLst/>
                <a:latin typeface="+mj-lt"/>
                <a:ea typeface="+mj-ea"/>
                <a:cs typeface="+mj-cs"/>
                <a:sym typeface="Times New Roman"/>
              </a:rPr>
              <a:t> 4 – Integrated Water Resources Management (IWRM) 14%</a:t>
            </a:r>
          </a:p>
          <a:p>
            <a:endParaRPr lang="en-GB" dirty="0"/>
          </a:p>
        </p:txBody>
      </p:sp>
    </p:spTree>
    <p:extLst>
      <p:ext uri="{BB962C8B-B14F-4D97-AF65-F5344CB8AC3E}">
        <p14:creationId xmlns:p14="http://schemas.microsoft.com/office/powerpoint/2010/main" val="1131290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effectLst/>
                <a:latin typeface="+mj-lt"/>
                <a:ea typeface="+mj-ea"/>
                <a:cs typeface="+mj-cs"/>
                <a:sym typeface="Times New Roman"/>
              </a:rPr>
              <a:t>Note that there overlap between these issues, and often the outcomes refer to other issues not in the top 4.  It was also noted that there is no “one size fits all” solution.</a:t>
            </a:r>
            <a:r>
              <a:rPr lang="en-GB" dirty="0">
                <a:effectLst/>
              </a:rPr>
              <a:t> </a:t>
            </a:r>
            <a:endParaRPr lang="en-GB" dirty="0"/>
          </a:p>
        </p:txBody>
      </p:sp>
    </p:spTree>
    <p:extLst>
      <p:ext uri="{BB962C8B-B14F-4D97-AF65-F5344CB8AC3E}">
        <p14:creationId xmlns:p14="http://schemas.microsoft.com/office/powerpoint/2010/main" val="2145254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11" name="Texte du titre"/>
          <p:cNvSpPr txBox="1">
            <a:spLocks noGrp="1"/>
          </p:cNvSpPr>
          <p:nvPr>
            <p:ph type="title"/>
          </p:nvPr>
        </p:nvSpPr>
        <p:spPr>
          <a:xfrm>
            <a:off x="1143000" y="841772"/>
            <a:ext cx="6858000" cy="1790701"/>
          </a:xfrm>
          <a:prstGeom prst="rect">
            <a:avLst/>
          </a:prstGeom>
        </p:spPr>
        <p:txBody>
          <a:bodyPr anchor="b"/>
          <a:lstStyle>
            <a:lvl1pPr algn="ctr">
              <a:defRPr sz="3375"/>
            </a:lvl1pPr>
          </a:lstStyle>
          <a:p>
            <a:r>
              <a:t>Texte du titre</a:t>
            </a:r>
          </a:p>
        </p:txBody>
      </p:sp>
      <p:sp>
        <p:nvSpPr>
          <p:cNvPr id="12" name="Texte niveau 1…"/>
          <p:cNvSpPr txBox="1">
            <a:spLocks noGrp="1"/>
          </p:cNvSpPr>
          <p:nvPr>
            <p:ph type="body" sz="quarter" idx="1"/>
          </p:nvPr>
        </p:nvSpPr>
        <p:spPr>
          <a:xfrm>
            <a:off x="1143000" y="2701528"/>
            <a:ext cx="6858000" cy="1241822"/>
          </a:xfrm>
          <a:prstGeom prst="rect">
            <a:avLst/>
          </a:prstGeom>
        </p:spPr>
        <p:txBody>
          <a:bodyPr/>
          <a:lstStyle>
            <a:lvl1pPr marL="0" indent="0" algn="ctr">
              <a:buSzTx/>
              <a:buFontTx/>
              <a:buNone/>
              <a:defRPr sz="1350"/>
            </a:lvl1pPr>
            <a:lvl2pPr marL="0" indent="257175" algn="ctr">
              <a:buSzTx/>
              <a:buFontTx/>
              <a:buNone/>
              <a:defRPr sz="1350"/>
            </a:lvl2pPr>
            <a:lvl3pPr marL="0" indent="514350" algn="ctr">
              <a:buSzTx/>
              <a:buFontTx/>
              <a:buNone/>
              <a:defRPr sz="1350"/>
            </a:lvl3pPr>
            <a:lvl4pPr marL="0" indent="771525" algn="ctr">
              <a:buSzTx/>
              <a:buFontTx/>
              <a:buNone/>
              <a:defRPr sz="1350"/>
            </a:lvl4pPr>
            <a:lvl5pPr marL="0" indent="1028700" algn="ctr">
              <a:buSzTx/>
              <a:buFontTx/>
              <a:buNone/>
              <a:defRPr sz="1350"/>
            </a:lvl5pPr>
          </a:lstStyle>
          <a:p>
            <a:r>
              <a:t>Texte niveau 1</a:t>
            </a:r>
          </a:p>
          <a:p>
            <a:pPr lvl="1"/>
            <a:r>
              <a:t>Texte niveau 2</a:t>
            </a:r>
          </a:p>
          <a:p>
            <a:pPr lvl="2"/>
            <a:r>
              <a:t>Texte niveau 3</a:t>
            </a:r>
          </a:p>
          <a:p>
            <a:pPr lvl="3"/>
            <a:r>
              <a:t>Texte niveau 4</a:t>
            </a:r>
          </a:p>
          <a:p>
            <a:pPr lvl="4"/>
            <a:r>
              <a:t>Texte niveau 5</a:t>
            </a:r>
          </a:p>
        </p:txBody>
      </p:sp>
      <p:sp>
        <p:nvSpPr>
          <p:cNvPr id="13" name="Numéro de diapositive"/>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re et contenu">
    <p:spTree>
      <p:nvGrpSpPr>
        <p:cNvPr id="1" name=""/>
        <p:cNvGrpSpPr/>
        <p:nvPr/>
      </p:nvGrpSpPr>
      <p:grpSpPr>
        <a:xfrm>
          <a:off x="0" y="0"/>
          <a:ext cx="0" cy="0"/>
          <a:chOff x="0" y="0"/>
          <a:chExt cx="0" cy="0"/>
        </a:xfrm>
      </p:grpSpPr>
      <p:sp>
        <p:nvSpPr>
          <p:cNvPr id="20" name="Texte du titre"/>
          <p:cNvSpPr txBox="1">
            <a:spLocks noGrp="1"/>
          </p:cNvSpPr>
          <p:nvPr>
            <p:ph type="title"/>
          </p:nvPr>
        </p:nvSpPr>
        <p:spPr>
          <a:prstGeom prst="rect">
            <a:avLst/>
          </a:prstGeom>
        </p:spPr>
        <p:txBody>
          <a:bodyPr/>
          <a:lstStyle/>
          <a:p>
            <a:r>
              <a:t>Texte du titre</a:t>
            </a:r>
          </a:p>
        </p:txBody>
      </p:sp>
      <p:sp>
        <p:nvSpPr>
          <p:cNvPr id="21" name="Texte niveau 1…"/>
          <p:cNvSpPr txBox="1">
            <a:spLocks noGrp="1"/>
          </p:cNvSpPr>
          <p:nvPr>
            <p:ph type="body" idx="1"/>
          </p:nvPr>
        </p:nvSpPr>
        <p:spPr>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22" name="Numéro de diapositive"/>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re de section">
    <p:spTree>
      <p:nvGrpSpPr>
        <p:cNvPr id="1" name=""/>
        <p:cNvGrpSpPr/>
        <p:nvPr/>
      </p:nvGrpSpPr>
      <p:grpSpPr>
        <a:xfrm>
          <a:off x="0" y="0"/>
          <a:ext cx="0" cy="0"/>
          <a:chOff x="0" y="0"/>
          <a:chExt cx="0" cy="0"/>
        </a:xfrm>
      </p:grpSpPr>
      <p:sp>
        <p:nvSpPr>
          <p:cNvPr id="29" name="Texte du titre"/>
          <p:cNvSpPr txBox="1">
            <a:spLocks noGrp="1"/>
          </p:cNvSpPr>
          <p:nvPr>
            <p:ph type="title"/>
          </p:nvPr>
        </p:nvSpPr>
        <p:spPr>
          <a:xfrm>
            <a:off x="623888" y="1282305"/>
            <a:ext cx="7886701" cy="2139553"/>
          </a:xfrm>
          <a:prstGeom prst="rect">
            <a:avLst/>
          </a:prstGeom>
        </p:spPr>
        <p:txBody>
          <a:bodyPr anchor="b"/>
          <a:lstStyle>
            <a:lvl1pPr>
              <a:defRPr sz="3375"/>
            </a:lvl1pPr>
          </a:lstStyle>
          <a:p>
            <a:r>
              <a:t>Texte du titre</a:t>
            </a:r>
          </a:p>
        </p:txBody>
      </p:sp>
      <p:sp>
        <p:nvSpPr>
          <p:cNvPr id="30" name="Texte niveau 1…"/>
          <p:cNvSpPr txBox="1">
            <a:spLocks noGrp="1"/>
          </p:cNvSpPr>
          <p:nvPr>
            <p:ph type="body" sz="quarter" idx="1"/>
          </p:nvPr>
        </p:nvSpPr>
        <p:spPr>
          <a:xfrm>
            <a:off x="623888" y="3442098"/>
            <a:ext cx="7886701" cy="1125141"/>
          </a:xfrm>
          <a:prstGeom prst="rect">
            <a:avLst/>
          </a:prstGeom>
        </p:spPr>
        <p:txBody>
          <a:bodyPr/>
          <a:lstStyle>
            <a:lvl1pPr marL="0" indent="0">
              <a:buSzTx/>
              <a:buFontTx/>
              <a:buNone/>
              <a:defRPr sz="1350">
                <a:solidFill>
                  <a:srgbClr val="888888"/>
                </a:solidFill>
              </a:defRPr>
            </a:lvl1pPr>
            <a:lvl2pPr marL="0" indent="257175">
              <a:buSzTx/>
              <a:buFontTx/>
              <a:buNone/>
              <a:defRPr sz="1350">
                <a:solidFill>
                  <a:srgbClr val="888888"/>
                </a:solidFill>
              </a:defRPr>
            </a:lvl2pPr>
            <a:lvl3pPr marL="0" indent="514350">
              <a:buSzTx/>
              <a:buFontTx/>
              <a:buNone/>
              <a:defRPr sz="1350">
                <a:solidFill>
                  <a:srgbClr val="888888"/>
                </a:solidFill>
              </a:defRPr>
            </a:lvl3pPr>
            <a:lvl4pPr marL="0" indent="771525">
              <a:buSzTx/>
              <a:buFontTx/>
              <a:buNone/>
              <a:defRPr sz="1350">
                <a:solidFill>
                  <a:srgbClr val="888888"/>
                </a:solidFill>
              </a:defRPr>
            </a:lvl4pPr>
            <a:lvl5pPr marL="0" indent="1028700">
              <a:buSzTx/>
              <a:buFontTx/>
              <a:buNone/>
              <a:defRPr sz="1350">
                <a:solidFill>
                  <a:srgbClr val="888888"/>
                </a:solidFill>
              </a:defRPr>
            </a:lvl5pPr>
          </a:lstStyle>
          <a:p>
            <a:r>
              <a:t>Texte niveau 1</a:t>
            </a:r>
          </a:p>
          <a:p>
            <a:pPr lvl="1"/>
            <a:r>
              <a:t>Texte niveau 2</a:t>
            </a:r>
          </a:p>
          <a:p>
            <a:pPr lvl="2"/>
            <a:r>
              <a:t>Texte niveau 3</a:t>
            </a:r>
          </a:p>
          <a:p>
            <a:pPr lvl="3"/>
            <a:r>
              <a:t>Texte niveau 4</a:t>
            </a:r>
          </a:p>
          <a:p>
            <a:pPr lvl="4"/>
            <a:r>
              <a:t>Texte niveau 5</a:t>
            </a:r>
          </a:p>
        </p:txBody>
      </p:sp>
      <p:sp>
        <p:nvSpPr>
          <p:cNvPr id="31" name="Numéro de diapositive"/>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eux contenus">
    <p:spTree>
      <p:nvGrpSpPr>
        <p:cNvPr id="1" name=""/>
        <p:cNvGrpSpPr/>
        <p:nvPr/>
      </p:nvGrpSpPr>
      <p:grpSpPr>
        <a:xfrm>
          <a:off x="0" y="0"/>
          <a:ext cx="0" cy="0"/>
          <a:chOff x="0" y="0"/>
          <a:chExt cx="0" cy="0"/>
        </a:xfrm>
      </p:grpSpPr>
      <p:sp>
        <p:nvSpPr>
          <p:cNvPr id="38" name="Texte du titre"/>
          <p:cNvSpPr txBox="1">
            <a:spLocks noGrp="1"/>
          </p:cNvSpPr>
          <p:nvPr>
            <p:ph type="title"/>
          </p:nvPr>
        </p:nvSpPr>
        <p:spPr>
          <a:prstGeom prst="rect">
            <a:avLst/>
          </a:prstGeom>
        </p:spPr>
        <p:txBody>
          <a:bodyPr/>
          <a:lstStyle/>
          <a:p>
            <a:r>
              <a:t>Texte du titre</a:t>
            </a:r>
          </a:p>
        </p:txBody>
      </p:sp>
      <p:sp>
        <p:nvSpPr>
          <p:cNvPr id="39" name="Texte niveau 1…"/>
          <p:cNvSpPr txBox="1">
            <a:spLocks noGrp="1"/>
          </p:cNvSpPr>
          <p:nvPr>
            <p:ph type="body" sz="half" idx="1"/>
          </p:nvPr>
        </p:nvSpPr>
        <p:spPr>
          <a:xfrm>
            <a:off x="628650" y="1369219"/>
            <a:ext cx="3886200" cy="3263504"/>
          </a:xfrm>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40" name="Numéro de diapositive"/>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aison">
    <p:spTree>
      <p:nvGrpSpPr>
        <p:cNvPr id="1" name=""/>
        <p:cNvGrpSpPr/>
        <p:nvPr/>
      </p:nvGrpSpPr>
      <p:grpSpPr>
        <a:xfrm>
          <a:off x="0" y="0"/>
          <a:ext cx="0" cy="0"/>
          <a:chOff x="0" y="0"/>
          <a:chExt cx="0" cy="0"/>
        </a:xfrm>
      </p:grpSpPr>
      <p:sp>
        <p:nvSpPr>
          <p:cNvPr id="47" name="Texte du titre"/>
          <p:cNvSpPr txBox="1">
            <a:spLocks noGrp="1"/>
          </p:cNvSpPr>
          <p:nvPr>
            <p:ph type="title"/>
          </p:nvPr>
        </p:nvSpPr>
        <p:spPr>
          <a:xfrm>
            <a:off x="629842" y="273844"/>
            <a:ext cx="7886701" cy="994173"/>
          </a:xfrm>
          <a:prstGeom prst="rect">
            <a:avLst/>
          </a:prstGeom>
        </p:spPr>
        <p:txBody>
          <a:bodyPr/>
          <a:lstStyle/>
          <a:p>
            <a:r>
              <a:t>Texte du titre</a:t>
            </a:r>
          </a:p>
        </p:txBody>
      </p:sp>
      <p:sp>
        <p:nvSpPr>
          <p:cNvPr id="48" name="Texte niveau 1…"/>
          <p:cNvSpPr txBox="1">
            <a:spLocks noGrp="1"/>
          </p:cNvSpPr>
          <p:nvPr>
            <p:ph type="body" sz="quarter" idx="1"/>
          </p:nvPr>
        </p:nvSpPr>
        <p:spPr>
          <a:xfrm>
            <a:off x="629842" y="1260873"/>
            <a:ext cx="3868341" cy="617935"/>
          </a:xfrm>
          <a:prstGeom prst="rect">
            <a:avLst/>
          </a:prstGeom>
        </p:spPr>
        <p:txBody>
          <a:bodyPr anchor="b"/>
          <a:lstStyle>
            <a:lvl1pPr marL="0" indent="0">
              <a:buSzTx/>
              <a:buFontTx/>
              <a:buNone/>
              <a:defRPr sz="1350" b="1"/>
            </a:lvl1pPr>
            <a:lvl2pPr marL="0" indent="257175">
              <a:buSzTx/>
              <a:buFontTx/>
              <a:buNone/>
              <a:defRPr sz="1350" b="1"/>
            </a:lvl2pPr>
            <a:lvl3pPr marL="0" indent="514350">
              <a:buSzTx/>
              <a:buFontTx/>
              <a:buNone/>
              <a:defRPr sz="1350" b="1"/>
            </a:lvl3pPr>
            <a:lvl4pPr marL="0" indent="771525">
              <a:buSzTx/>
              <a:buFontTx/>
              <a:buNone/>
              <a:defRPr sz="1350" b="1"/>
            </a:lvl4pPr>
            <a:lvl5pPr marL="0" indent="1028700">
              <a:buSzTx/>
              <a:buFontTx/>
              <a:buNone/>
              <a:defRPr sz="1350" b="1"/>
            </a:lvl5pPr>
          </a:lstStyle>
          <a:p>
            <a:r>
              <a:t>Texte niveau 1</a:t>
            </a:r>
          </a:p>
          <a:p>
            <a:pPr lvl="1"/>
            <a:r>
              <a:t>Texte niveau 2</a:t>
            </a:r>
          </a:p>
          <a:p>
            <a:pPr lvl="2"/>
            <a:r>
              <a:t>Texte niveau 3</a:t>
            </a:r>
          </a:p>
          <a:p>
            <a:pPr lvl="3"/>
            <a:r>
              <a:t>Texte niveau 4</a:t>
            </a:r>
          </a:p>
          <a:p>
            <a:pPr lvl="4"/>
            <a:r>
              <a:t>Texte niveau 5</a:t>
            </a:r>
          </a:p>
        </p:txBody>
      </p:sp>
      <p:sp>
        <p:nvSpPr>
          <p:cNvPr id="49" name="Espace réservé du texte 4"/>
          <p:cNvSpPr>
            <a:spLocks noGrp="1"/>
          </p:cNvSpPr>
          <p:nvPr>
            <p:ph type="body" sz="quarter" idx="13"/>
          </p:nvPr>
        </p:nvSpPr>
        <p:spPr>
          <a:xfrm>
            <a:off x="4629150" y="1260873"/>
            <a:ext cx="3887393" cy="617935"/>
          </a:xfrm>
          <a:prstGeom prst="rect">
            <a:avLst/>
          </a:prstGeom>
        </p:spPr>
        <p:txBody>
          <a:bodyPr anchor="b"/>
          <a:lstStyle>
            <a:lvl1pPr marL="0" indent="0">
              <a:buSzTx/>
              <a:buFontTx/>
              <a:buNone/>
              <a:defRPr sz="1800" b="1"/>
            </a:lvl1pPr>
          </a:lstStyle>
          <a:p>
            <a:pPr marL="0" indent="0">
              <a:buSzTx/>
              <a:buFontTx/>
              <a:buNone/>
              <a:defRPr sz="1800" b="1"/>
            </a:pPr>
            <a:endParaRPr/>
          </a:p>
        </p:txBody>
      </p:sp>
      <p:sp>
        <p:nvSpPr>
          <p:cNvPr id="50" name="Numéro de diapositive"/>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re seul">
    <p:spTree>
      <p:nvGrpSpPr>
        <p:cNvPr id="1" name=""/>
        <p:cNvGrpSpPr/>
        <p:nvPr/>
      </p:nvGrpSpPr>
      <p:grpSpPr>
        <a:xfrm>
          <a:off x="0" y="0"/>
          <a:ext cx="0" cy="0"/>
          <a:chOff x="0" y="0"/>
          <a:chExt cx="0" cy="0"/>
        </a:xfrm>
      </p:grpSpPr>
      <p:sp>
        <p:nvSpPr>
          <p:cNvPr id="57" name="Texte du titre"/>
          <p:cNvSpPr txBox="1">
            <a:spLocks noGrp="1"/>
          </p:cNvSpPr>
          <p:nvPr>
            <p:ph type="title"/>
          </p:nvPr>
        </p:nvSpPr>
        <p:spPr>
          <a:prstGeom prst="rect">
            <a:avLst/>
          </a:prstGeom>
        </p:spPr>
        <p:txBody>
          <a:bodyPr/>
          <a:lstStyle/>
          <a:p>
            <a:r>
              <a:t>Texte du titre</a:t>
            </a:r>
          </a:p>
        </p:txBody>
      </p:sp>
      <p:sp>
        <p:nvSpPr>
          <p:cNvPr id="58" name="Numéro de diapositive"/>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Vide">
    <p:spTree>
      <p:nvGrpSpPr>
        <p:cNvPr id="1" name=""/>
        <p:cNvGrpSpPr/>
        <p:nvPr/>
      </p:nvGrpSpPr>
      <p:grpSpPr>
        <a:xfrm>
          <a:off x="0" y="0"/>
          <a:ext cx="0" cy="0"/>
          <a:chOff x="0" y="0"/>
          <a:chExt cx="0" cy="0"/>
        </a:xfrm>
      </p:grpSpPr>
      <p:sp>
        <p:nvSpPr>
          <p:cNvPr id="65" name="Numéro de diapositive"/>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u avec légende">
    <p:spTree>
      <p:nvGrpSpPr>
        <p:cNvPr id="1" name=""/>
        <p:cNvGrpSpPr/>
        <p:nvPr/>
      </p:nvGrpSpPr>
      <p:grpSpPr>
        <a:xfrm>
          <a:off x="0" y="0"/>
          <a:ext cx="0" cy="0"/>
          <a:chOff x="0" y="0"/>
          <a:chExt cx="0" cy="0"/>
        </a:xfrm>
      </p:grpSpPr>
      <p:sp>
        <p:nvSpPr>
          <p:cNvPr id="72" name="Texte du titre"/>
          <p:cNvSpPr txBox="1">
            <a:spLocks noGrp="1"/>
          </p:cNvSpPr>
          <p:nvPr>
            <p:ph type="title"/>
          </p:nvPr>
        </p:nvSpPr>
        <p:spPr>
          <a:xfrm>
            <a:off x="629841" y="342900"/>
            <a:ext cx="2949178" cy="1200150"/>
          </a:xfrm>
          <a:prstGeom prst="rect">
            <a:avLst/>
          </a:prstGeom>
        </p:spPr>
        <p:txBody>
          <a:bodyPr anchor="b"/>
          <a:lstStyle>
            <a:lvl1pPr>
              <a:defRPr sz="1800"/>
            </a:lvl1pPr>
          </a:lstStyle>
          <a:p>
            <a:r>
              <a:t>Texte du titre</a:t>
            </a:r>
          </a:p>
        </p:txBody>
      </p:sp>
      <p:sp>
        <p:nvSpPr>
          <p:cNvPr id="73" name="Texte niveau 1…"/>
          <p:cNvSpPr txBox="1">
            <a:spLocks noGrp="1"/>
          </p:cNvSpPr>
          <p:nvPr>
            <p:ph type="body" sz="half" idx="1"/>
          </p:nvPr>
        </p:nvSpPr>
        <p:spPr>
          <a:xfrm>
            <a:off x="3887392" y="740569"/>
            <a:ext cx="4629151" cy="3655220"/>
          </a:xfrm>
          <a:prstGeom prst="rect">
            <a:avLst/>
          </a:prstGeom>
        </p:spPr>
        <p:txBody>
          <a:bodyPr/>
          <a:lstStyle>
            <a:lvl1pPr>
              <a:defRPr sz="1800"/>
            </a:lvl1pPr>
            <a:lvl2pPr marL="404132" indent="-146957">
              <a:defRPr sz="1800"/>
            </a:lvl2pPr>
            <a:lvl3pPr marL="685800" indent="-171450">
              <a:defRPr sz="1800"/>
            </a:lvl3pPr>
            <a:lvl4pPr marL="977264" indent="-205739">
              <a:defRPr sz="1800"/>
            </a:lvl4pPr>
            <a:lvl5pPr marL="1234440" indent="-205740">
              <a:defRPr sz="1800"/>
            </a:lvl5pPr>
          </a:lstStyle>
          <a:p>
            <a:r>
              <a:t>Texte niveau 1</a:t>
            </a:r>
          </a:p>
          <a:p>
            <a:pPr lvl="1"/>
            <a:r>
              <a:t>Texte niveau 2</a:t>
            </a:r>
          </a:p>
          <a:p>
            <a:pPr lvl="2"/>
            <a:r>
              <a:t>Texte niveau 3</a:t>
            </a:r>
          </a:p>
          <a:p>
            <a:pPr lvl="3"/>
            <a:r>
              <a:t>Texte niveau 4</a:t>
            </a:r>
          </a:p>
          <a:p>
            <a:pPr lvl="4"/>
            <a:r>
              <a:t>Texte niveau 5</a:t>
            </a:r>
          </a:p>
        </p:txBody>
      </p:sp>
      <p:sp>
        <p:nvSpPr>
          <p:cNvPr id="74" name="Espace réservé du texte 3"/>
          <p:cNvSpPr>
            <a:spLocks noGrp="1"/>
          </p:cNvSpPr>
          <p:nvPr>
            <p:ph type="body" sz="quarter" idx="13"/>
          </p:nvPr>
        </p:nvSpPr>
        <p:spPr>
          <a:xfrm>
            <a:off x="629840" y="1543050"/>
            <a:ext cx="2949180" cy="2858691"/>
          </a:xfrm>
          <a:prstGeom prst="rect">
            <a:avLst/>
          </a:prstGeom>
        </p:spPr>
        <p:txBody>
          <a:bodyPr/>
          <a:lstStyle>
            <a:lvl1pPr marL="0" indent="0">
              <a:buSzTx/>
              <a:buFontTx/>
              <a:buNone/>
              <a:defRPr sz="1200"/>
            </a:lvl1pPr>
          </a:lstStyle>
          <a:p>
            <a:pPr marL="0" indent="0">
              <a:buSzTx/>
              <a:buFontTx/>
              <a:buNone/>
              <a:defRPr sz="1200"/>
            </a:pPr>
            <a:endParaRPr/>
          </a:p>
        </p:txBody>
      </p:sp>
      <p:sp>
        <p:nvSpPr>
          <p:cNvPr id="75" name="Numéro de diapositive"/>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Image avec légende">
    <p:spTree>
      <p:nvGrpSpPr>
        <p:cNvPr id="1" name=""/>
        <p:cNvGrpSpPr/>
        <p:nvPr/>
      </p:nvGrpSpPr>
      <p:grpSpPr>
        <a:xfrm>
          <a:off x="0" y="0"/>
          <a:ext cx="0" cy="0"/>
          <a:chOff x="0" y="0"/>
          <a:chExt cx="0" cy="0"/>
        </a:xfrm>
      </p:grpSpPr>
      <p:sp>
        <p:nvSpPr>
          <p:cNvPr id="82" name="Texte du titre"/>
          <p:cNvSpPr txBox="1">
            <a:spLocks noGrp="1"/>
          </p:cNvSpPr>
          <p:nvPr>
            <p:ph type="title"/>
          </p:nvPr>
        </p:nvSpPr>
        <p:spPr>
          <a:xfrm>
            <a:off x="629841" y="342900"/>
            <a:ext cx="2949178" cy="1200150"/>
          </a:xfrm>
          <a:prstGeom prst="rect">
            <a:avLst/>
          </a:prstGeom>
        </p:spPr>
        <p:txBody>
          <a:bodyPr anchor="b"/>
          <a:lstStyle>
            <a:lvl1pPr>
              <a:defRPr sz="1800"/>
            </a:lvl1pPr>
          </a:lstStyle>
          <a:p>
            <a:r>
              <a:t>Texte du titre</a:t>
            </a:r>
          </a:p>
        </p:txBody>
      </p:sp>
      <p:sp>
        <p:nvSpPr>
          <p:cNvPr id="83" name="Espace réservé pour une image  2"/>
          <p:cNvSpPr>
            <a:spLocks noGrp="1"/>
          </p:cNvSpPr>
          <p:nvPr>
            <p:ph type="pic" sz="half" idx="13"/>
          </p:nvPr>
        </p:nvSpPr>
        <p:spPr>
          <a:xfrm>
            <a:off x="3887392" y="740569"/>
            <a:ext cx="4629151" cy="3655220"/>
          </a:xfrm>
          <a:prstGeom prst="rect">
            <a:avLst/>
          </a:prstGeom>
        </p:spPr>
        <p:txBody>
          <a:bodyPr lIns="91439" rIns="91439">
            <a:noAutofit/>
          </a:bodyPr>
          <a:lstStyle/>
          <a:p>
            <a:endParaRPr/>
          </a:p>
        </p:txBody>
      </p:sp>
      <p:sp>
        <p:nvSpPr>
          <p:cNvPr id="84" name="Texte niveau 1…"/>
          <p:cNvSpPr txBox="1">
            <a:spLocks noGrp="1"/>
          </p:cNvSpPr>
          <p:nvPr>
            <p:ph type="body" sz="quarter" idx="1"/>
          </p:nvPr>
        </p:nvSpPr>
        <p:spPr>
          <a:xfrm>
            <a:off x="629841" y="1543050"/>
            <a:ext cx="2949178" cy="2858691"/>
          </a:xfrm>
          <a:prstGeom prst="rect">
            <a:avLst/>
          </a:prstGeom>
        </p:spPr>
        <p:txBody>
          <a:bodyPr/>
          <a:lstStyle>
            <a:lvl1pPr marL="0" indent="0">
              <a:buSzTx/>
              <a:buFontTx/>
              <a:buNone/>
              <a:defRPr sz="900"/>
            </a:lvl1pPr>
            <a:lvl2pPr marL="0" indent="257175">
              <a:buSzTx/>
              <a:buFontTx/>
              <a:buNone/>
              <a:defRPr sz="900"/>
            </a:lvl2pPr>
            <a:lvl3pPr marL="0" indent="514350">
              <a:buSzTx/>
              <a:buFontTx/>
              <a:buNone/>
              <a:defRPr sz="900"/>
            </a:lvl3pPr>
            <a:lvl4pPr marL="0" indent="771525">
              <a:buSzTx/>
              <a:buFontTx/>
              <a:buNone/>
              <a:defRPr sz="900"/>
            </a:lvl4pPr>
            <a:lvl5pPr marL="0" indent="1028700">
              <a:buSzTx/>
              <a:buFontTx/>
              <a:buNone/>
              <a:defRPr sz="900"/>
            </a:lvl5pPr>
          </a:lstStyle>
          <a:p>
            <a:r>
              <a:t>Texte niveau 1</a:t>
            </a:r>
          </a:p>
          <a:p>
            <a:pPr lvl="1"/>
            <a:r>
              <a:t>Texte niveau 2</a:t>
            </a:r>
          </a:p>
          <a:p>
            <a:pPr lvl="2"/>
            <a:r>
              <a:t>Texte niveau 3</a:t>
            </a:r>
          </a:p>
          <a:p>
            <a:pPr lvl="3"/>
            <a:r>
              <a:t>Texte niveau 4</a:t>
            </a:r>
          </a:p>
          <a:p>
            <a:pPr lvl="4"/>
            <a:r>
              <a:t>Texte niveau 5</a:t>
            </a:r>
          </a:p>
        </p:txBody>
      </p:sp>
      <p:sp>
        <p:nvSpPr>
          <p:cNvPr id="85" name="Numéro de diapositive"/>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e du titre"/>
          <p:cNvSpPr txBox="1">
            <a:spLocks noGrp="1"/>
          </p:cNvSpPr>
          <p:nvPr>
            <p:ph type="title"/>
          </p:nvPr>
        </p:nvSpPr>
        <p:spPr>
          <a:xfrm>
            <a:off x="628650" y="273844"/>
            <a:ext cx="7886700" cy="99417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Texte du titre</a:t>
            </a:r>
          </a:p>
        </p:txBody>
      </p:sp>
      <p:sp>
        <p:nvSpPr>
          <p:cNvPr id="3" name="Texte niveau 1…"/>
          <p:cNvSpPr txBox="1">
            <a:spLocks noGrp="1"/>
          </p:cNvSpPr>
          <p:nvPr>
            <p:ph type="body" idx="1"/>
          </p:nvPr>
        </p:nvSpPr>
        <p:spPr>
          <a:xfrm>
            <a:off x="628650" y="1369219"/>
            <a:ext cx="7886700" cy="326350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Texte niveau 1</a:t>
            </a:r>
          </a:p>
          <a:p>
            <a:pPr lvl="1"/>
            <a:r>
              <a:t>Texte niveau 2</a:t>
            </a:r>
          </a:p>
          <a:p>
            <a:pPr lvl="2"/>
            <a:r>
              <a:t>Texte niveau 3</a:t>
            </a:r>
          </a:p>
          <a:p>
            <a:pPr lvl="3"/>
            <a:r>
              <a:t>Texte niveau 4</a:t>
            </a:r>
          </a:p>
          <a:p>
            <a:pPr lvl="4"/>
            <a:r>
              <a:t>Texte niveau 5</a:t>
            </a:r>
          </a:p>
        </p:txBody>
      </p:sp>
      <p:sp>
        <p:nvSpPr>
          <p:cNvPr id="4" name="Numéro de diapositive"/>
          <p:cNvSpPr txBox="1">
            <a:spLocks noGrp="1"/>
          </p:cNvSpPr>
          <p:nvPr>
            <p:ph type="sldNum" sz="quarter" idx="2"/>
          </p:nvPr>
        </p:nvSpPr>
        <p:spPr>
          <a:xfrm>
            <a:off x="8281955" y="4806082"/>
            <a:ext cx="233395" cy="196208"/>
          </a:xfrm>
          <a:prstGeom prst="rect">
            <a:avLst/>
          </a:prstGeom>
          <a:ln w="12700">
            <a:miter lim="400000"/>
          </a:ln>
        </p:spPr>
        <p:txBody>
          <a:bodyPr wrap="none" lIns="45719" rIns="45719" anchor="ctr">
            <a:spAutoFit/>
          </a:bodyPr>
          <a:lstStyle>
            <a:lvl1pPr algn="r">
              <a:defRPr sz="675">
                <a:solidFill>
                  <a:srgbClr val="888888"/>
                </a:solidFill>
                <a:latin typeface="Calibri Light"/>
                <a:ea typeface="Calibri Light"/>
                <a:cs typeface="Calibri Light"/>
                <a:sym typeface="Calibri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514350" rtl="0" latinLnBrk="0">
        <a:lnSpc>
          <a:spcPct val="90000"/>
        </a:lnSpc>
        <a:spcBef>
          <a:spcPts val="0"/>
        </a:spcBef>
        <a:spcAft>
          <a:spcPts val="0"/>
        </a:spcAft>
        <a:buClrTx/>
        <a:buSzTx/>
        <a:buFontTx/>
        <a:buNone/>
        <a:tabLst/>
        <a:defRPr sz="2475" b="0" i="0" u="none" strike="noStrike" cap="none" spc="0" baseline="0">
          <a:ln>
            <a:noFill/>
          </a:ln>
          <a:solidFill>
            <a:srgbClr val="000000"/>
          </a:solidFill>
          <a:uFillTx/>
          <a:latin typeface="Calibri Light"/>
          <a:ea typeface="Calibri Light"/>
          <a:cs typeface="Calibri Light"/>
          <a:sym typeface="Calibri Light"/>
        </a:defRPr>
      </a:lvl1pPr>
      <a:lvl2pPr marL="0" marR="0" indent="0" algn="l" defTabSz="514350" rtl="0" latinLnBrk="0">
        <a:lnSpc>
          <a:spcPct val="90000"/>
        </a:lnSpc>
        <a:spcBef>
          <a:spcPts val="0"/>
        </a:spcBef>
        <a:spcAft>
          <a:spcPts val="0"/>
        </a:spcAft>
        <a:buClrTx/>
        <a:buSzTx/>
        <a:buFontTx/>
        <a:buNone/>
        <a:tabLst/>
        <a:defRPr sz="2475"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514350" rtl="0" latinLnBrk="0">
        <a:lnSpc>
          <a:spcPct val="90000"/>
        </a:lnSpc>
        <a:spcBef>
          <a:spcPts val="0"/>
        </a:spcBef>
        <a:spcAft>
          <a:spcPts val="0"/>
        </a:spcAft>
        <a:buClrTx/>
        <a:buSzTx/>
        <a:buFontTx/>
        <a:buNone/>
        <a:tabLst/>
        <a:defRPr sz="2475"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514350" rtl="0" latinLnBrk="0">
        <a:lnSpc>
          <a:spcPct val="90000"/>
        </a:lnSpc>
        <a:spcBef>
          <a:spcPts val="0"/>
        </a:spcBef>
        <a:spcAft>
          <a:spcPts val="0"/>
        </a:spcAft>
        <a:buClrTx/>
        <a:buSzTx/>
        <a:buFontTx/>
        <a:buNone/>
        <a:tabLst/>
        <a:defRPr sz="2475"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514350" rtl="0" latinLnBrk="0">
        <a:lnSpc>
          <a:spcPct val="90000"/>
        </a:lnSpc>
        <a:spcBef>
          <a:spcPts val="0"/>
        </a:spcBef>
        <a:spcAft>
          <a:spcPts val="0"/>
        </a:spcAft>
        <a:buClrTx/>
        <a:buSzTx/>
        <a:buFontTx/>
        <a:buNone/>
        <a:tabLst/>
        <a:defRPr sz="2475"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514350" rtl="0" latinLnBrk="0">
        <a:lnSpc>
          <a:spcPct val="90000"/>
        </a:lnSpc>
        <a:spcBef>
          <a:spcPts val="0"/>
        </a:spcBef>
        <a:spcAft>
          <a:spcPts val="0"/>
        </a:spcAft>
        <a:buClrTx/>
        <a:buSzTx/>
        <a:buFontTx/>
        <a:buNone/>
        <a:tabLst/>
        <a:defRPr sz="2475"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514350" rtl="0" latinLnBrk="0">
        <a:lnSpc>
          <a:spcPct val="90000"/>
        </a:lnSpc>
        <a:spcBef>
          <a:spcPts val="0"/>
        </a:spcBef>
        <a:spcAft>
          <a:spcPts val="0"/>
        </a:spcAft>
        <a:buClrTx/>
        <a:buSzTx/>
        <a:buFontTx/>
        <a:buNone/>
        <a:tabLst/>
        <a:defRPr sz="2475"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514350" rtl="0" latinLnBrk="0">
        <a:lnSpc>
          <a:spcPct val="90000"/>
        </a:lnSpc>
        <a:spcBef>
          <a:spcPts val="0"/>
        </a:spcBef>
        <a:spcAft>
          <a:spcPts val="0"/>
        </a:spcAft>
        <a:buClrTx/>
        <a:buSzTx/>
        <a:buFontTx/>
        <a:buNone/>
        <a:tabLst/>
        <a:defRPr sz="2475"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514350" rtl="0" latinLnBrk="0">
        <a:lnSpc>
          <a:spcPct val="90000"/>
        </a:lnSpc>
        <a:spcBef>
          <a:spcPts val="0"/>
        </a:spcBef>
        <a:spcAft>
          <a:spcPts val="0"/>
        </a:spcAft>
        <a:buClrTx/>
        <a:buSzTx/>
        <a:buFontTx/>
        <a:buNone/>
        <a:tabLst/>
        <a:defRPr sz="2475" b="0" i="0" u="none" strike="noStrike" cap="none" spc="0" baseline="0">
          <a:ln>
            <a:noFill/>
          </a:ln>
          <a:solidFill>
            <a:srgbClr val="000000"/>
          </a:solidFill>
          <a:uFillTx/>
          <a:latin typeface="Calibri Light"/>
          <a:ea typeface="Calibri Light"/>
          <a:cs typeface="Calibri Light"/>
          <a:sym typeface="Calibri Light"/>
        </a:defRPr>
      </a:lvl9pPr>
    </p:titleStyle>
    <p:bodyStyle>
      <a:lvl1pPr marL="128588" marR="0" indent="-128588" algn="l" defTabSz="514350" rtl="0" latinLnBrk="0">
        <a:lnSpc>
          <a:spcPct val="90000"/>
        </a:lnSpc>
        <a:spcBef>
          <a:spcPts val="525"/>
        </a:spcBef>
        <a:spcAft>
          <a:spcPts val="0"/>
        </a:spcAft>
        <a:buClrTx/>
        <a:buSzPct val="100000"/>
        <a:buFont typeface="Arial"/>
        <a:buChar char="•"/>
        <a:tabLst/>
        <a:defRPr sz="1575" b="0" i="0" u="none" strike="noStrike" cap="none" spc="0" baseline="0">
          <a:ln>
            <a:noFill/>
          </a:ln>
          <a:solidFill>
            <a:srgbClr val="000000"/>
          </a:solidFill>
          <a:uFillTx/>
          <a:latin typeface="Calibri"/>
          <a:ea typeface="Calibri"/>
          <a:cs typeface="Calibri"/>
          <a:sym typeface="Calibri"/>
        </a:defRPr>
      </a:lvl1pPr>
      <a:lvl2pPr marL="407194" marR="0" indent="-150019" algn="l" defTabSz="514350" rtl="0" latinLnBrk="0">
        <a:lnSpc>
          <a:spcPct val="90000"/>
        </a:lnSpc>
        <a:spcBef>
          <a:spcPts val="525"/>
        </a:spcBef>
        <a:spcAft>
          <a:spcPts val="0"/>
        </a:spcAft>
        <a:buClrTx/>
        <a:buSzPct val="100000"/>
        <a:buFont typeface="Arial"/>
        <a:buChar char="•"/>
        <a:tabLst/>
        <a:defRPr sz="1575" b="0" i="0" u="none" strike="noStrike" cap="none" spc="0" baseline="0">
          <a:ln>
            <a:noFill/>
          </a:ln>
          <a:solidFill>
            <a:srgbClr val="000000"/>
          </a:solidFill>
          <a:uFillTx/>
          <a:latin typeface="Calibri"/>
          <a:ea typeface="Calibri"/>
          <a:cs typeface="Calibri"/>
          <a:sym typeface="Calibri"/>
        </a:defRPr>
      </a:lvl2pPr>
      <a:lvl3pPr marL="694373" marR="0" indent="-180023" algn="l" defTabSz="514350" rtl="0" latinLnBrk="0">
        <a:lnSpc>
          <a:spcPct val="90000"/>
        </a:lnSpc>
        <a:spcBef>
          <a:spcPts val="525"/>
        </a:spcBef>
        <a:spcAft>
          <a:spcPts val="0"/>
        </a:spcAft>
        <a:buClrTx/>
        <a:buSzPct val="100000"/>
        <a:buFont typeface="Arial"/>
        <a:buChar char="•"/>
        <a:tabLst/>
        <a:defRPr sz="1575" b="0" i="0" u="none" strike="noStrike" cap="none" spc="0" baseline="0">
          <a:ln>
            <a:noFill/>
          </a:ln>
          <a:solidFill>
            <a:srgbClr val="000000"/>
          </a:solidFill>
          <a:uFillTx/>
          <a:latin typeface="Calibri"/>
          <a:ea typeface="Calibri"/>
          <a:cs typeface="Calibri"/>
          <a:sym typeface="Calibri"/>
        </a:defRPr>
      </a:lvl3pPr>
      <a:lvl4pPr marL="979243" marR="0" indent="-207718" algn="l" defTabSz="514350" rtl="0" latinLnBrk="0">
        <a:lnSpc>
          <a:spcPct val="90000"/>
        </a:lnSpc>
        <a:spcBef>
          <a:spcPts val="525"/>
        </a:spcBef>
        <a:spcAft>
          <a:spcPts val="0"/>
        </a:spcAft>
        <a:buClrTx/>
        <a:buSzPct val="100000"/>
        <a:buFont typeface="Arial"/>
        <a:buChar char="•"/>
        <a:tabLst/>
        <a:defRPr sz="1575" b="0" i="0" u="none" strike="noStrike" cap="none" spc="0" baseline="0">
          <a:ln>
            <a:noFill/>
          </a:ln>
          <a:solidFill>
            <a:srgbClr val="000000"/>
          </a:solidFill>
          <a:uFillTx/>
          <a:latin typeface="Calibri"/>
          <a:ea typeface="Calibri"/>
          <a:cs typeface="Calibri"/>
          <a:sym typeface="Calibri"/>
        </a:defRPr>
      </a:lvl4pPr>
      <a:lvl5pPr marL="1236418" marR="0" indent="-207718" algn="l" defTabSz="514350" rtl="0" latinLnBrk="0">
        <a:lnSpc>
          <a:spcPct val="90000"/>
        </a:lnSpc>
        <a:spcBef>
          <a:spcPts val="525"/>
        </a:spcBef>
        <a:spcAft>
          <a:spcPts val="0"/>
        </a:spcAft>
        <a:buClrTx/>
        <a:buSzPct val="100000"/>
        <a:buFont typeface="Arial"/>
        <a:buChar char="•"/>
        <a:tabLst/>
        <a:defRPr sz="1575" b="0" i="0" u="none" strike="noStrike" cap="none" spc="0" baseline="0">
          <a:ln>
            <a:noFill/>
          </a:ln>
          <a:solidFill>
            <a:srgbClr val="000000"/>
          </a:solidFill>
          <a:uFillTx/>
          <a:latin typeface="Calibri"/>
          <a:ea typeface="Calibri"/>
          <a:cs typeface="Calibri"/>
          <a:sym typeface="Calibri"/>
        </a:defRPr>
      </a:lvl5pPr>
      <a:lvl6pPr marL="1493593" marR="0" indent="-207718" algn="l" defTabSz="514350" rtl="0" latinLnBrk="0">
        <a:lnSpc>
          <a:spcPct val="90000"/>
        </a:lnSpc>
        <a:spcBef>
          <a:spcPts val="525"/>
        </a:spcBef>
        <a:spcAft>
          <a:spcPts val="0"/>
        </a:spcAft>
        <a:buClrTx/>
        <a:buSzPct val="100000"/>
        <a:buFont typeface="Arial"/>
        <a:buChar char="•"/>
        <a:tabLst/>
        <a:defRPr sz="1575" b="0" i="0" u="none" strike="noStrike" cap="none" spc="0" baseline="0">
          <a:ln>
            <a:noFill/>
          </a:ln>
          <a:solidFill>
            <a:srgbClr val="000000"/>
          </a:solidFill>
          <a:uFillTx/>
          <a:latin typeface="Calibri"/>
          <a:ea typeface="Calibri"/>
          <a:cs typeface="Calibri"/>
          <a:sym typeface="Calibri"/>
        </a:defRPr>
      </a:lvl6pPr>
      <a:lvl7pPr marL="1750768" marR="0" indent="-207718" algn="l" defTabSz="514350" rtl="0" latinLnBrk="0">
        <a:lnSpc>
          <a:spcPct val="90000"/>
        </a:lnSpc>
        <a:spcBef>
          <a:spcPts val="525"/>
        </a:spcBef>
        <a:spcAft>
          <a:spcPts val="0"/>
        </a:spcAft>
        <a:buClrTx/>
        <a:buSzPct val="100000"/>
        <a:buFont typeface="Arial"/>
        <a:buChar char="•"/>
        <a:tabLst/>
        <a:defRPr sz="1575" b="0" i="0" u="none" strike="noStrike" cap="none" spc="0" baseline="0">
          <a:ln>
            <a:noFill/>
          </a:ln>
          <a:solidFill>
            <a:srgbClr val="000000"/>
          </a:solidFill>
          <a:uFillTx/>
          <a:latin typeface="Calibri"/>
          <a:ea typeface="Calibri"/>
          <a:cs typeface="Calibri"/>
          <a:sym typeface="Calibri"/>
        </a:defRPr>
      </a:lvl7pPr>
      <a:lvl8pPr marL="2007943" marR="0" indent="-207718" algn="l" defTabSz="514350" rtl="0" latinLnBrk="0">
        <a:lnSpc>
          <a:spcPct val="90000"/>
        </a:lnSpc>
        <a:spcBef>
          <a:spcPts val="525"/>
        </a:spcBef>
        <a:spcAft>
          <a:spcPts val="0"/>
        </a:spcAft>
        <a:buClrTx/>
        <a:buSzPct val="100000"/>
        <a:buFont typeface="Arial"/>
        <a:buChar char="•"/>
        <a:tabLst/>
        <a:defRPr sz="1575" b="0" i="0" u="none" strike="noStrike" cap="none" spc="0" baseline="0">
          <a:ln>
            <a:noFill/>
          </a:ln>
          <a:solidFill>
            <a:srgbClr val="000000"/>
          </a:solidFill>
          <a:uFillTx/>
          <a:latin typeface="Calibri"/>
          <a:ea typeface="Calibri"/>
          <a:cs typeface="Calibri"/>
          <a:sym typeface="Calibri"/>
        </a:defRPr>
      </a:lvl8pPr>
      <a:lvl9pPr marL="2265118" marR="0" indent="-207718" algn="l" defTabSz="514350" rtl="0" latinLnBrk="0">
        <a:lnSpc>
          <a:spcPct val="90000"/>
        </a:lnSpc>
        <a:spcBef>
          <a:spcPts val="525"/>
        </a:spcBef>
        <a:spcAft>
          <a:spcPts val="0"/>
        </a:spcAft>
        <a:buClrTx/>
        <a:buSzPct val="100000"/>
        <a:buFont typeface="Arial"/>
        <a:buChar char="•"/>
        <a:tabLst/>
        <a:defRPr sz="1575" b="0" i="0" u="none" strike="noStrike" cap="none" spc="0" baseline="0">
          <a:ln>
            <a:noFill/>
          </a:ln>
          <a:solidFill>
            <a:srgbClr val="000000"/>
          </a:solidFill>
          <a:uFillTx/>
          <a:latin typeface="Calibri"/>
          <a:ea typeface="Calibri"/>
          <a:cs typeface="Calibri"/>
          <a:sym typeface="Calibri"/>
        </a:defRPr>
      </a:lvl9pPr>
    </p:bodyStyle>
    <p:otherStyle>
      <a:lvl1pPr marL="0" marR="0" indent="0" algn="r" defTabSz="685800" rtl="0" latinLnBrk="0">
        <a:lnSpc>
          <a:spcPct val="100000"/>
        </a:lnSpc>
        <a:spcBef>
          <a:spcPts val="0"/>
        </a:spcBef>
        <a:spcAft>
          <a:spcPts val="0"/>
        </a:spcAft>
        <a:buClrTx/>
        <a:buSzTx/>
        <a:buFontTx/>
        <a:buNone/>
        <a:tabLst/>
        <a:defRPr sz="675" b="0" i="0" u="none" strike="noStrike" cap="none" spc="0" baseline="0">
          <a:ln>
            <a:noFill/>
          </a:ln>
          <a:solidFill>
            <a:schemeClr val="tx1"/>
          </a:solidFill>
          <a:uFillTx/>
          <a:latin typeface="+mn-lt"/>
          <a:ea typeface="+mn-ea"/>
          <a:cs typeface="+mn-cs"/>
          <a:sym typeface="Calibri Light"/>
        </a:defRPr>
      </a:lvl1pPr>
      <a:lvl2pPr marL="0" marR="0" indent="0" algn="r" defTabSz="685800" rtl="0" latinLnBrk="0">
        <a:lnSpc>
          <a:spcPct val="100000"/>
        </a:lnSpc>
        <a:spcBef>
          <a:spcPts val="0"/>
        </a:spcBef>
        <a:spcAft>
          <a:spcPts val="0"/>
        </a:spcAft>
        <a:buClrTx/>
        <a:buSzTx/>
        <a:buFontTx/>
        <a:buNone/>
        <a:tabLst/>
        <a:defRPr sz="675" b="0" i="0" u="none" strike="noStrike" cap="none" spc="0" baseline="0">
          <a:ln>
            <a:noFill/>
          </a:ln>
          <a:solidFill>
            <a:schemeClr val="tx1"/>
          </a:solidFill>
          <a:uFillTx/>
          <a:latin typeface="+mn-lt"/>
          <a:ea typeface="+mn-ea"/>
          <a:cs typeface="+mn-cs"/>
          <a:sym typeface="Calibri Light"/>
        </a:defRPr>
      </a:lvl2pPr>
      <a:lvl3pPr marL="0" marR="0" indent="0" algn="r" defTabSz="685800" rtl="0" latinLnBrk="0">
        <a:lnSpc>
          <a:spcPct val="100000"/>
        </a:lnSpc>
        <a:spcBef>
          <a:spcPts val="0"/>
        </a:spcBef>
        <a:spcAft>
          <a:spcPts val="0"/>
        </a:spcAft>
        <a:buClrTx/>
        <a:buSzTx/>
        <a:buFontTx/>
        <a:buNone/>
        <a:tabLst/>
        <a:defRPr sz="675" b="0" i="0" u="none" strike="noStrike" cap="none" spc="0" baseline="0">
          <a:ln>
            <a:noFill/>
          </a:ln>
          <a:solidFill>
            <a:schemeClr val="tx1"/>
          </a:solidFill>
          <a:uFillTx/>
          <a:latin typeface="+mn-lt"/>
          <a:ea typeface="+mn-ea"/>
          <a:cs typeface="+mn-cs"/>
          <a:sym typeface="Calibri Light"/>
        </a:defRPr>
      </a:lvl3pPr>
      <a:lvl4pPr marL="0" marR="0" indent="0" algn="r" defTabSz="685800" rtl="0" latinLnBrk="0">
        <a:lnSpc>
          <a:spcPct val="100000"/>
        </a:lnSpc>
        <a:spcBef>
          <a:spcPts val="0"/>
        </a:spcBef>
        <a:spcAft>
          <a:spcPts val="0"/>
        </a:spcAft>
        <a:buClrTx/>
        <a:buSzTx/>
        <a:buFontTx/>
        <a:buNone/>
        <a:tabLst/>
        <a:defRPr sz="675" b="0" i="0" u="none" strike="noStrike" cap="none" spc="0" baseline="0">
          <a:ln>
            <a:noFill/>
          </a:ln>
          <a:solidFill>
            <a:schemeClr val="tx1"/>
          </a:solidFill>
          <a:uFillTx/>
          <a:latin typeface="+mn-lt"/>
          <a:ea typeface="+mn-ea"/>
          <a:cs typeface="+mn-cs"/>
          <a:sym typeface="Calibri Light"/>
        </a:defRPr>
      </a:lvl4pPr>
      <a:lvl5pPr marL="0" marR="0" indent="0" algn="r" defTabSz="685800" rtl="0" latinLnBrk="0">
        <a:lnSpc>
          <a:spcPct val="100000"/>
        </a:lnSpc>
        <a:spcBef>
          <a:spcPts val="0"/>
        </a:spcBef>
        <a:spcAft>
          <a:spcPts val="0"/>
        </a:spcAft>
        <a:buClrTx/>
        <a:buSzTx/>
        <a:buFontTx/>
        <a:buNone/>
        <a:tabLst/>
        <a:defRPr sz="675" b="0" i="0" u="none" strike="noStrike" cap="none" spc="0" baseline="0">
          <a:ln>
            <a:noFill/>
          </a:ln>
          <a:solidFill>
            <a:schemeClr val="tx1"/>
          </a:solidFill>
          <a:uFillTx/>
          <a:latin typeface="+mn-lt"/>
          <a:ea typeface="+mn-ea"/>
          <a:cs typeface="+mn-cs"/>
          <a:sym typeface="Calibri Light"/>
        </a:defRPr>
      </a:lvl5pPr>
      <a:lvl6pPr marL="0" marR="0" indent="0" algn="r" defTabSz="685800" rtl="0" latinLnBrk="0">
        <a:lnSpc>
          <a:spcPct val="100000"/>
        </a:lnSpc>
        <a:spcBef>
          <a:spcPts val="0"/>
        </a:spcBef>
        <a:spcAft>
          <a:spcPts val="0"/>
        </a:spcAft>
        <a:buClrTx/>
        <a:buSzTx/>
        <a:buFontTx/>
        <a:buNone/>
        <a:tabLst/>
        <a:defRPr sz="675" b="0" i="0" u="none" strike="noStrike" cap="none" spc="0" baseline="0">
          <a:ln>
            <a:noFill/>
          </a:ln>
          <a:solidFill>
            <a:schemeClr val="tx1"/>
          </a:solidFill>
          <a:uFillTx/>
          <a:latin typeface="+mn-lt"/>
          <a:ea typeface="+mn-ea"/>
          <a:cs typeface="+mn-cs"/>
          <a:sym typeface="Calibri Light"/>
        </a:defRPr>
      </a:lvl6pPr>
      <a:lvl7pPr marL="0" marR="0" indent="0" algn="r" defTabSz="685800" rtl="0" latinLnBrk="0">
        <a:lnSpc>
          <a:spcPct val="100000"/>
        </a:lnSpc>
        <a:spcBef>
          <a:spcPts val="0"/>
        </a:spcBef>
        <a:spcAft>
          <a:spcPts val="0"/>
        </a:spcAft>
        <a:buClrTx/>
        <a:buSzTx/>
        <a:buFontTx/>
        <a:buNone/>
        <a:tabLst/>
        <a:defRPr sz="675" b="0" i="0" u="none" strike="noStrike" cap="none" spc="0" baseline="0">
          <a:ln>
            <a:noFill/>
          </a:ln>
          <a:solidFill>
            <a:schemeClr val="tx1"/>
          </a:solidFill>
          <a:uFillTx/>
          <a:latin typeface="+mn-lt"/>
          <a:ea typeface="+mn-ea"/>
          <a:cs typeface="+mn-cs"/>
          <a:sym typeface="Calibri Light"/>
        </a:defRPr>
      </a:lvl7pPr>
      <a:lvl8pPr marL="0" marR="0" indent="0" algn="r" defTabSz="685800" rtl="0" latinLnBrk="0">
        <a:lnSpc>
          <a:spcPct val="100000"/>
        </a:lnSpc>
        <a:spcBef>
          <a:spcPts val="0"/>
        </a:spcBef>
        <a:spcAft>
          <a:spcPts val="0"/>
        </a:spcAft>
        <a:buClrTx/>
        <a:buSzTx/>
        <a:buFontTx/>
        <a:buNone/>
        <a:tabLst/>
        <a:defRPr sz="675" b="0" i="0" u="none" strike="noStrike" cap="none" spc="0" baseline="0">
          <a:ln>
            <a:noFill/>
          </a:ln>
          <a:solidFill>
            <a:schemeClr val="tx1"/>
          </a:solidFill>
          <a:uFillTx/>
          <a:latin typeface="+mn-lt"/>
          <a:ea typeface="+mn-ea"/>
          <a:cs typeface="+mn-cs"/>
          <a:sym typeface="Calibri Light"/>
        </a:defRPr>
      </a:lvl8pPr>
      <a:lvl9pPr marL="0" marR="0" indent="0" algn="r" defTabSz="685800" rtl="0" latinLnBrk="0">
        <a:lnSpc>
          <a:spcPct val="100000"/>
        </a:lnSpc>
        <a:spcBef>
          <a:spcPts val="0"/>
        </a:spcBef>
        <a:spcAft>
          <a:spcPts val="0"/>
        </a:spcAft>
        <a:buClrTx/>
        <a:buSzTx/>
        <a:buFontTx/>
        <a:buNone/>
        <a:tabLst/>
        <a:defRPr sz="675" b="0" i="0" u="none" strike="noStrike" cap="none" spc="0" baseline="0">
          <a:ln>
            <a:noFill/>
          </a:ln>
          <a:solidFill>
            <a:schemeClr val="tx1"/>
          </a:solidFill>
          <a:uFillTx/>
          <a:latin typeface="+mn-lt"/>
          <a:ea typeface="+mn-ea"/>
          <a:cs typeface="+mn-cs"/>
          <a:sym typeface="Calibri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clench@iwra.org"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3" name="Picture 4" descr="Picture 4"/>
          <p:cNvPicPr>
            <a:picLocks noChangeAspect="1"/>
          </p:cNvPicPr>
          <p:nvPr/>
        </p:nvPicPr>
        <p:blipFill rotWithShape="1">
          <a:blip r:embed="rId2"/>
          <a:srcRect l="1037" t="4239" r="48896" b="21742"/>
          <a:stretch/>
        </p:blipFill>
        <p:spPr>
          <a:xfrm rot="5400000">
            <a:off x="3576396" y="-454288"/>
            <a:ext cx="1991207" cy="9144003"/>
          </a:xfrm>
          <a:prstGeom prst="rect">
            <a:avLst/>
          </a:prstGeom>
          <a:ln w="12700">
            <a:miter lim="400000"/>
          </a:ln>
        </p:spPr>
      </p:pic>
      <p:sp>
        <p:nvSpPr>
          <p:cNvPr id="114" name="Titre 10"/>
          <p:cNvSpPr txBox="1"/>
          <p:nvPr/>
        </p:nvSpPr>
        <p:spPr>
          <a:xfrm>
            <a:off x="1954377" y="3333249"/>
            <a:ext cx="5410221" cy="8309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4289" rIns="34289">
            <a:spAutoFit/>
          </a:bodyPr>
          <a:lstStyle/>
          <a:p>
            <a:pPr algn="ctr" defTabSz="377189">
              <a:defRPr sz="1400" b="1">
                <a:latin typeface="Arial Narrow"/>
                <a:ea typeface="Arial Narrow"/>
                <a:cs typeface="Arial Narrow"/>
                <a:sym typeface="Arial Narrow"/>
              </a:defRPr>
            </a:pPr>
            <a:r>
              <a:rPr lang="en-GB" sz="1200" dirty="0">
                <a:latin typeface="Arial Rounded MT Bold" panose="020F0704030504030204" pitchFamily="34" charset="0"/>
              </a:rPr>
              <a:t>Callum Clench (IWRA) &amp; Jean Bosco </a:t>
            </a:r>
            <a:r>
              <a:rPr lang="en-GB" sz="1200" dirty="0" err="1">
                <a:latin typeface="Arial Rounded MT Bold" panose="020F0704030504030204" pitchFamily="34" charset="0"/>
              </a:rPr>
              <a:t>Bazie</a:t>
            </a:r>
            <a:r>
              <a:rPr lang="en-GB" sz="1200" dirty="0">
                <a:latin typeface="Arial Rounded MT Bold" panose="020F0704030504030204" pitchFamily="34" charset="0"/>
              </a:rPr>
              <a:t> (</a:t>
            </a:r>
            <a:r>
              <a:rPr lang="en-GB" sz="1200" dirty="0" err="1">
                <a:latin typeface="Arial Rounded MT Bold" panose="020F0704030504030204" pitchFamily="34" charset="0"/>
              </a:rPr>
              <a:t>Eau</a:t>
            </a:r>
            <a:r>
              <a:rPr lang="en-GB" sz="1200" dirty="0">
                <a:latin typeface="Arial Rounded MT Bold" panose="020F0704030504030204" pitchFamily="34" charset="0"/>
              </a:rPr>
              <a:t> </a:t>
            </a:r>
            <a:r>
              <a:rPr lang="en-GB" sz="1200" dirty="0" err="1">
                <a:latin typeface="Arial Rounded MT Bold" panose="020F0704030504030204" pitchFamily="34" charset="0"/>
              </a:rPr>
              <a:t>Vive</a:t>
            </a:r>
            <a:r>
              <a:rPr lang="en-GB" sz="1200" dirty="0">
                <a:latin typeface="Arial Rounded MT Bold" panose="020F0704030504030204" pitchFamily="34" charset="0"/>
              </a:rPr>
              <a:t>)</a:t>
            </a:r>
            <a:endParaRPr sz="1200" dirty="0">
              <a:latin typeface="Arial Rounded MT Bold" panose="020F0704030504030204" pitchFamily="34" charset="0"/>
            </a:endParaRPr>
          </a:p>
          <a:p>
            <a:pPr algn="ctr" defTabSz="377189">
              <a:defRPr sz="1200" b="1" i="1">
                <a:solidFill>
                  <a:srgbClr val="535353"/>
                </a:solidFill>
                <a:latin typeface="Arial Narrow"/>
                <a:ea typeface="Arial Narrow"/>
                <a:cs typeface="Arial Narrow"/>
                <a:sym typeface="Arial Narrow"/>
              </a:defRPr>
            </a:pPr>
            <a:r>
              <a:rPr lang="fr-FR" sz="1200" u="sng" dirty="0">
                <a:latin typeface="Arial Rounded MT Bold" panose="020F0704030504030204" pitchFamily="34" charset="0"/>
              </a:rPr>
              <a:t>E-mails</a:t>
            </a:r>
            <a:r>
              <a:rPr lang="fr-FR" sz="1200" dirty="0">
                <a:latin typeface="Arial Rounded MT Bold" panose="020F0704030504030204" pitchFamily="34" charset="0"/>
              </a:rPr>
              <a:t>: </a:t>
            </a:r>
            <a:r>
              <a:rPr lang="fr-FR" sz="1200" dirty="0">
                <a:latin typeface="Arial Rounded MT Bold" panose="020F0704030504030204" pitchFamily="34" charset="0"/>
                <a:hlinkClick r:id="rId3"/>
              </a:rPr>
              <a:t>c.clench@iwra.org</a:t>
            </a:r>
          </a:p>
          <a:p>
            <a:pPr algn="ctr" defTabSz="377189">
              <a:defRPr sz="1200" b="1" i="1">
                <a:solidFill>
                  <a:srgbClr val="535353"/>
                </a:solidFill>
                <a:latin typeface="Arial Narrow"/>
                <a:ea typeface="Arial Narrow"/>
                <a:cs typeface="Arial Narrow"/>
                <a:sym typeface="Arial Narrow"/>
              </a:defRPr>
            </a:pPr>
            <a:r>
              <a:rPr lang="fr-FR" sz="1200" dirty="0">
                <a:latin typeface="Arial Rounded MT Bold" panose="020F0704030504030204" pitchFamily="34" charset="0"/>
                <a:hlinkClick r:id="rId3"/>
              </a:rPr>
              <a:t>jbbazie@eau-vive.org</a:t>
            </a:r>
            <a:r>
              <a:rPr lang="fr-FR" sz="1200" dirty="0">
                <a:latin typeface="Arial Rounded MT Bold" panose="020F0704030504030204" pitchFamily="34" charset="0"/>
              </a:rPr>
              <a:t> </a:t>
            </a:r>
          </a:p>
          <a:p>
            <a:pPr algn="ctr" defTabSz="377189">
              <a:defRPr sz="1200" b="1" i="1">
                <a:solidFill>
                  <a:srgbClr val="535353"/>
                </a:solidFill>
                <a:latin typeface="Arial Narrow"/>
                <a:ea typeface="Arial Narrow"/>
                <a:cs typeface="Arial Narrow"/>
                <a:sym typeface="Arial Narrow"/>
              </a:defRPr>
            </a:pPr>
            <a:endParaRPr lang="fr-FR" sz="1200" dirty="0">
              <a:latin typeface="Arial Rounded MT Bold" panose="020F0704030504030204" pitchFamily="34" charset="0"/>
            </a:endParaRPr>
          </a:p>
        </p:txBody>
      </p:sp>
      <p:sp>
        <p:nvSpPr>
          <p:cNvPr id="115" name="Rectangle 13"/>
          <p:cNvSpPr txBox="1"/>
          <p:nvPr/>
        </p:nvSpPr>
        <p:spPr>
          <a:xfrm>
            <a:off x="1248603" y="2174254"/>
            <a:ext cx="6505485" cy="65210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5718" tIns="25718" rIns="25718" bIns="25718" anchor="ctr">
            <a:spAutoFit/>
          </a:bodyPr>
          <a:lstStyle/>
          <a:p>
            <a:pPr indent="303610" algn="ctr">
              <a:defRPr sz="2500" b="1" cap="all">
                <a:solidFill>
                  <a:srgbClr val="007BAE"/>
                </a:solidFill>
                <a:latin typeface="Arial"/>
                <a:ea typeface="Arial"/>
                <a:cs typeface="Arial"/>
                <a:sym typeface="Arial"/>
              </a:defRPr>
            </a:pPr>
            <a:r>
              <a:rPr lang="fr-SN" sz="1400" b="1" dirty="0">
                <a:solidFill>
                  <a:srgbClr val="002060"/>
                </a:solidFill>
                <a:latin typeface="Arial Rounded MT Bold" panose="020F0704030504030204" pitchFamily="34" charset="0"/>
                <a:ea typeface="Arial"/>
                <a:cs typeface="Arial"/>
              </a:rPr>
              <a:t>Kick-off meeting du 9</a:t>
            </a:r>
            <a:r>
              <a:rPr lang="fr-SN" sz="1400" b="1" baseline="30000" dirty="0">
                <a:solidFill>
                  <a:srgbClr val="002060"/>
                </a:solidFill>
                <a:latin typeface="Arial Rounded MT Bold" panose="020F0704030504030204" pitchFamily="34" charset="0"/>
                <a:ea typeface="Arial"/>
                <a:cs typeface="Arial"/>
              </a:rPr>
              <a:t>e</a:t>
            </a:r>
            <a:r>
              <a:rPr lang="fr-SN" sz="1400" b="1" dirty="0">
                <a:solidFill>
                  <a:srgbClr val="002060"/>
                </a:solidFill>
                <a:latin typeface="Arial Rounded MT Bold" panose="020F0704030504030204" pitchFamily="34" charset="0"/>
                <a:ea typeface="Arial"/>
                <a:cs typeface="Arial"/>
              </a:rPr>
              <a:t> Forum Mondial de l’eau, </a:t>
            </a:r>
            <a:r>
              <a:rPr lang="fr-SN" sz="1400" b="1" dirty="0" err="1">
                <a:solidFill>
                  <a:srgbClr val="002060"/>
                </a:solidFill>
                <a:latin typeface="Arial Rounded MT Bold" panose="020F0704030504030204" pitchFamily="34" charset="0"/>
                <a:ea typeface="Arial"/>
                <a:cs typeface="Arial"/>
              </a:rPr>
              <a:t>dakar</a:t>
            </a:r>
            <a:r>
              <a:rPr lang="fr-SN" sz="1400" b="1" dirty="0">
                <a:solidFill>
                  <a:srgbClr val="002060"/>
                </a:solidFill>
                <a:latin typeface="Arial Rounded MT Bold" panose="020F0704030504030204" pitchFamily="34" charset="0"/>
                <a:ea typeface="Arial"/>
                <a:cs typeface="Arial"/>
              </a:rPr>
              <a:t> 2021</a:t>
            </a:r>
            <a:endParaRPr lang="fr-SN" sz="1400" b="1" u="sng" dirty="0">
              <a:solidFill>
                <a:srgbClr val="007BAE"/>
              </a:solidFill>
              <a:latin typeface="Arial Rounded MT Bold" panose="020F0704030504030204" pitchFamily="34" charset="0"/>
              <a:ea typeface="Arial"/>
              <a:cs typeface="Arial"/>
            </a:endParaRPr>
          </a:p>
          <a:p>
            <a:pPr indent="303610" algn="ctr">
              <a:defRPr sz="2500" b="1" cap="all">
                <a:solidFill>
                  <a:srgbClr val="007BAE"/>
                </a:solidFill>
                <a:latin typeface="Arial"/>
                <a:ea typeface="Arial"/>
                <a:cs typeface="Arial"/>
                <a:sym typeface="Arial"/>
              </a:defRPr>
            </a:pPr>
            <a:r>
              <a:rPr lang="fr-SN" sz="2400" b="1" dirty="0">
                <a:solidFill>
                  <a:srgbClr val="007BAE"/>
                </a:solidFill>
                <a:latin typeface="Arial Rounded MT Bold" panose="020F0704030504030204" pitchFamily="34" charset="0"/>
                <a:ea typeface="Arial"/>
                <a:cs typeface="Arial"/>
              </a:rPr>
              <a:t>Water Security </a:t>
            </a:r>
            <a:r>
              <a:rPr lang="fr-SN" sz="2400" b="1" dirty="0" err="1">
                <a:solidFill>
                  <a:srgbClr val="007BAE"/>
                </a:solidFill>
                <a:latin typeface="Arial Rounded MT Bold" panose="020F0704030504030204" pitchFamily="34" charset="0"/>
                <a:ea typeface="Arial"/>
                <a:cs typeface="Arial"/>
              </a:rPr>
              <a:t>Priority</a:t>
            </a:r>
            <a:endParaRPr sz="2400" b="1" dirty="0">
              <a:solidFill>
                <a:srgbClr val="007BAE"/>
              </a:solidFill>
              <a:latin typeface="Arial Rounded MT Bold" panose="020F0704030504030204" pitchFamily="34" charset="0"/>
              <a:ea typeface="Arial"/>
              <a:cs typeface="Arial"/>
            </a:endParaRPr>
          </a:p>
        </p:txBody>
      </p:sp>
      <p:sp>
        <p:nvSpPr>
          <p:cNvPr id="116" name="Rectangle 14"/>
          <p:cNvSpPr txBox="1"/>
          <p:nvPr/>
        </p:nvSpPr>
        <p:spPr>
          <a:xfrm>
            <a:off x="1639081" y="4611148"/>
            <a:ext cx="5894411" cy="2769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4289" tIns="34289" rIns="34289" bIns="34289">
            <a:spAutoFit/>
          </a:bodyPr>
          <a:lstStyle>
            <a:lvl1pPr algn="ctr">
              <a:defRPr b="1">
                <a:solidFill>
                  <a:srgbClr val="002060"/>
                </a:solidFill>
                <a:latin typeface="Arial Narrow"/>
                <a:ea typeface="Arial Narrow"/>
                <a:cs typeface="Arial Narrow"/>
                <a:sym typeface="Arial Narrow"/>
              </a:defRPr>
            </a:lvl1pPr>
          </a:lstStyle>
          <a:p>
            <a:r>
              <a:rPr lang="fr-SN" sz="1350" dirty="0">
                <a:latin typeface="Arial Rounded MT Bold" panose="020F0704030504030204" pitchFamily="34" charset="0"/>
              </a:rPr>
              <a:t>DAKAR,</a:t>
            </a:r>
            <a:r>
              <a:rPr sz="1350" dirty="0">
                <a:latin typeface="Arial Rounded MT Bold" panose="020F0704030504030204" pitchFamily="34" charset="0"/>
              </a:rPr>
              <a:t> le </a:t>
            </a:r>
            <a:r>
              <a:rPr lang="fr-SN" sz="1350" dirty="0">
                <a:latin typeface="Arial Rounded MT Bold" panose="020F0704030504030204" pitchFamily="34" charset="0"/>
              </a:rPr>
              <a:t>20</a:t>
            </a:r>
            <a:r>
              <a:rPr sz="1350" dirty="0">
                <a:latin typeface="Arial Rounded MT Bold" panose="020F0704030504030204" pitchFamily="34" charset="0"/>
              </a:rPr>
              <a:t> </a:t>
            </a:r>
            <a:r>
              <a:rPr lang="fr-SN" sz="1350" dirty="0">
                <a:latin typeface="Arial Rounded MT Bold" panose="020F0704030504030204" pitchFamily="34" charset="0"/>
              </a:rPr>
              <a:t>juin</a:t>
            </a:r>
            <a:r>
              <a:rPr sz="1350" dirty="0">
                <a:latin typeface="Arial Rounded MT Bold" panose="020F0704030504030204" pitchFamily="34" charset="0"/>
              </a:rPr>
              <a:t> 2019</a:t>
            </a:r>
          </a:p>
        </p:txBody>
      </p:sp>
      <p:pic>
        <p:nvPicPr>
          <p:cNvPr id="118" name="Image" descr="Image"/>
          <p:cNvPicPr>
            <a:picLocks noChangeAspect="1"/>
          </p:cNvPicPr>
          <p:nvPr/>
        </p:nvPicPr>
        <p:blipFill>
          <a:blip r:embed="rId4"/>
          <a:srcRect/>
          <a:stretch>
            <a:fillRect/>
          </a:stretch>
        </p:blipFill>
        <p:spPr>
          <a:xfrm>
            <a:off x="7754088" y="161962"/>
            <a:ext cx="839858" cy="504854"/>
          </a:xfrm>
          <a:prstGeom prst="rect">
            <a:avLst/>
          </a:prstGeom>
          <a:ln w="12700">
            <a:miter lim="400000"/>
          </a:ln>
        </p:spPr>
      </p:pic>
      <p:pic>
        <p:nvPicPr>
          <p:cNvPr id="119" name="Picture 1" descr="Picture 1"/>
          <p:cNvPicPr>
            <a:picLocks noChangeAspect="1"/>
          </p:cNvPicPr>
          <p:nvPr/>
        </p:nvPicPr>
        <p:blipFill>
          <a:blip r:embed="rId5"/>
          <a:stretch>
            <a:fillRect/>
          </a:stretch>
        </p:blipFill>
        <p:spPr>
          <a:xfrm>
            <a:off x="624526" y="238261"/>
            <a:ext cx="624077" cy="352256"/>
          </a:xfrm>
          <a:prstGeom prst="rect">
            <a:avLst/>
          </a:prstGeom>
          <a:ln w="12700">
            <a:miter lim="400000"/>
          </a:ln>
        </p:spPr>
      </p:pic>
      <p:sp>
        <p:nvSpPr>
          <p:cNvPr id="120" name="ZoneTexte 15"/>
          <p:cNvSpPr txBox="1"/>
          <p:nvPr/>
        </p:nvSpPr>
        <p:spPr>
          <a:xfrm>
            <a:off x="189313" y="589030"/>
            <a:ext cx="1681295" cy="334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4289" rIns="34289">
            <a:spAutoFit/>
          </a:bodyPr>
          <a:lstStyle>
            <a:lvl1pPr>
              <a:defRPr sz="900" b="1">
                <a:solidFill>
                  <a:srgbClr val="00B0F0"/>
                </a:solidFill>
                <a:latin typeface="Bookman Old Style"/>
                <a:ea typeface="Bookman Old Style"/>
                <a:cs typeface="Bookman Old Style"/>
                <a:sym typeface="Bookman Old Style"/>
              </a:defRPr>
            </a:lvl1pPr>
          </a:lstStyle>
          <a:p>
            <a:r>
              <a:rPr sz="788" dirty="0"/>
              <a:t>RÉPUBLIQUE DU SÉNÉGAL</a:t>
            </a:r>
            <a:endParaRPr lang="fr-SN" sz="788" dirty="0"/>
          </a:p>
          <a:p>
            <a:r>
              <a:rPr lang="fr-SN" sz="788" dirty="0"/>
              <a:t>Un Peuple – Un But – Une Foi</a:t>
            </a:r>
            <a:endParaRPr sz="788" dirty="0"/>
          </a:p>
        </p:txBody>
      </p:sp>
      <p:pic>
        <p:nvPicPr>
          <p:cNvPr id="11" name="Image 10"/>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30836" y="464745"/>
            <a:ext cx="1268330" cy="1362114"/>
          </a:xfrm>
          <a:prstGeom prst="rect">
            <a:avLst/>
          </a:prstGeom>
          <a:noFill/>
          <a:ln>
            <a:noFill/>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itle 1"/>
          <p:cNvSpPr txBox="1">
            <a:spLocks noGrp="1"/>
          </p:cNvSpPr>
          <p:nvPr>
            <p:ph type="title"/>
          </p:nvPr>
        </p:nvSpPr>
        <p:spPr>
          <a:xfrm>
            <a:off x="218208" y="169650"/>
            <a:ext cx="8749147" cy="686164"/>
          </a:xfrm>
          <a:prstGeom prst="rect">
            <a:avLst/>
          </a:prstGeom>
          <a:solidFill>
            <a:srgbClr val="EDEDED"/>
          </a:solidFill>
          <a:ln w="9525">
            <a:solidFill>
              <a:srgbClr val="00B0F0"/>
            </a:solidFill>
            <a:round/>
          </a:ln>
        </p:spPr>
        <p:txBody>
          <a:bodyPr lIns="34289" rIns="34289" anchor="ctr">
            <a:normAutofit/>
          </a:bodyPr>
          <a:lstStyle/>
          <a:p>
            <a:pPr algn="ctr" defTabSz="638616"/>
            <a:r>
              <a:rPr lang="fr-SN" sz="1728" cap="all" dirty="0">
                <a:solidFill>
                  <a:srgbClr val="0070C0"/>
                </a:solidFill>
                <a:latin typeface="Arial Black"/>
                <a:ea typeface="Arial Black"/>
                <a:cs typeface="Arial Black"/>
              </a:rPr>
              <a:t>Integrated Water </a:t>
            </a:r>
            <a:r>
              <a:rPr lang="fr-SN" sz="1728" cap="all" dirty="0" err="1">
                <a:solidFill>
                  <a:srgbClr val="0070C0"/>
                </a:solidFill>
                <a:latin typeface="Arial Black"/>
                <a:ea typeface="Arial Black"/>
                <a:cs typeface="Arial Black"/>
              </a:rPr>
              <a:t>Resources</a:t>
            </a:r>
            <a:r>
              <a:rPr lang="fr-SN" sz="1728" cap="all" dirty="0">
                <a:solidFill>
                  <a:srgbClr val="0070C0"/>
                </a:solidFill>
                <a:latin typeface="Arial Black"/>
                <a:ea typeface="Arial Black"/>
                <a:cs typeface="Arial Black"/>
              </a:rPr>
              <a:t> Management (IWRM)</a:t>
            </a:r>
            <a:endParaRPr sz="1728" cap="all" dirty="0">
              <a:solidFill>
                <a:srgbClr val="0070C0"/>
              </a:solidFill>
              <a:latin typeface="Arial Black"/>
              <a:ea typeface="Arial Black"/>
              <a:cs typeface="Arial Black"/>
            </a:endParaRPr>
          </a:p>
        </p:txBody>
      </p:sp>
      <p:sp>
        <p:nvSpPr>
          <p:cNvPr id="131" name="Text Placeholder 2"/>
          <p:cNvSpPr txBox="1">
            <a:spLocks noGrp="1"/>
          </p:cNvSpPr>
          <p:nvPr>
            <p:ph type="body" idx="1"/>
          </p:nvPr>
        </p:nvSpPr>
        <p:spPr>
          <a:xfrm>
            <a:off x="218208" y="901142"/>
            <a:ext cx="8925791" cy="3699648"/>
          </a:xfrm>
          <a:prstGeom prst="rect">
            <a:avLst/>
          </a:prstGeom>
        </p:spPr>
        <p:txBody>
          <a:bodyPr>
            <a:noAutofit/>
          </a:bodyPr>
          <a:lstStyle/>
          <a:p>
            <a:endParaRPr lang="en-GB" sz="1800" dirty="0"/>
          </a:p>
          <a:p>
            <a:r>
              <a:rPr lang="en-GB" sz="1800" dirty="0"/>
              <a:t>Gain commitments to develop plans and support for cities to be better connected to their basins</a:t>
            </a:r>
          </a:p>
          <a:p>
            <a:endParaRPr lang="en-GB" sz="1800" dirty="0"/>
          </a:p>
          <a:p>
            <a:r>
              <a:rPr lang="en-GB" sz="1800" dirty="0"/>
              <a:t>Gain commitments that water is included in climate change adaption plans and their financing</a:t>
            </a:r>
          </a:p>
          <a:p>
            <a:endParaRPr lang="en-GB" sz="1800" dirty="0"/>
          </a:p>
          <a:p>
            <a:r>
              <a:rPr lang="en-GB" sz="1800" dirty="0"/>
              <a:t>Develop implementation plans at both local, national and basin levels</a:t>
            </a:r>
          </a:p>
          <a:p>
            <a:pPr marL="0" indent="0">
              <a:buNone/>
            </a:pPr>
            <a:endParaRPr lang="en-GB" sz="1800" dirty="0"/>
          </a:p>
          <a:p>
            <a:r>
              <a:rPr lang="en-GB" sz="1800" dirty="0"/>
              <a:t>Know the sources of pollution and initiate clean-up actions and develop low/non-polluting solutions</a:t>
            </a:r>
          </a:p>
          <a:p>
            <a:endParaRPr lang="en-GB" sz="1800" dirty="0"/>
          </a:p>
        </p:txBody>
      </p:sp>
      <p:sp>
        <p:nvSpPr>
          <p:cNvPr id="132" name="Numéro de diapositive"/>
          <p:cNvSpPr txBox="1">
            <a:spLocks noGrp="1"/>
          </p:cNvSpPr>
          <p:nvPr>
            <p:ph type="sldNum" sz="quarter" idx="4294967295"/>
          </p:nvPr>
        </p:nvSpPr>
        <p:spPr>
          <a:xfrm>
            <a:off x="7393900" y="4806080"/>
            <a:ext cx="135613" cy="19620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10</a:t>
            </a:fld>
            <a:endParaRPr/>
          </a:p>
        </p:txBody>
      </p:sp>
      <p:grpSp>
        <p:nvGrpSpPr>
          <p:cNvPr id="10" name="Groupe 9"/>
          <p:cNvGrpSpPr/>
          <p:nvPr/>
        </p:nvGrpSpPr>
        <p:grpSpPr>
          <a:xfrm>
            <a:off x="-1" y="4590399"/>
            <a:ext cx="9143999" cy="573882"/>
            <a:chOff x="0" y="0"/>
            <a:chExt cx="9144000" cy="765175"/>
          </a:xfrm>
        </p:grpSpPr>
        <p:pic>
          <p:nvPicPr>
            <p:cNvPr id="11" name="Picture 5" descr="Picture 5"/>
            <p:cNvPicPr>
              <a:picLocks noChangeAspect="1"/>
            </p:cNvPicPr>
            <p:nvPr/>
          </p:nvPicPr>
          <p:blipFill>
            <a:blip r:embed="rId2"/>
            <a:stretch>
              <a:fillRect/>
            </a:stretch>
          </p:blipFill>
          <p:spPr>
            <a:xfrm>
              <a:off x="0" y="0"/>
              <a:ext cx="9144000" cy="765175"/>
            </a:xfrm>
            <a:prstGeom prst="rect">
              <a:avLst/>
            </a:prstGeom>
            <a:ln w="12700" cap="flat">
              <a:noFill/>
              <a:miter lim="400000"/>
            </a:ln>
            <a:effectLst/>
          </p:spPr>
        </p:pic>
        <p:sp>
          <p:nvSpPr>
            <p:cNvPr id="12" name="ZoneTexte 11"/>
            <p:cNvSpPr txBox="1"/>
            <p:nvPr/>
          </p:nvSpPr>
          <p:spPr>
            <a:xfrm>
              <a:off x="350871" y="272397"/>
              <a:ext cx="8086060" cy="30777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4289" tIns="34289" rIns="34289" bIns="34289" numCol="1" anchor="t">
              <a:spAutoFit/>
            </a:bodyPr>
            <a:lstStyle>
              <a:lvl1pPr>
                <a:defRPr i="1">
                  <a:solidFill>
                    <a:srgbClr val="002060"/>
                  </a:solidFill>
                  <a:latin typeface="Calibri Light"/>
                  <a:ea typeface="Calibri Light"/>
                  <a:cs typeface="Calibri Light"/>
                  <a:sym typeface="Calibri Light"/>
                </a:defRPr>
              </a:lvl1pPr>
            </a:lstStyle>
            <a:p>
              <a:pPr algn="ctr"/>
              <a:r>
                <a:rPr lang="fr-SN" sz="1050" b="1" dirty="0">
                  <a:solidFill>
                    <a:schemeClr val="tx1"/>
                  </a:solidFill>
                  <a:latin typeface="Calibri" panose="020F0502020204030204" pitchFamily="34" charset="0"/>
                  <a:cs typeface="Calibri" panose="020F0502020204030204" pitchFamily="34" charset="0"/>
                </a:rPr>
                <a:t>Kick-off meeting du 9</a:t>
              </a:r>
              <a:r>
                <a:rPr lang="fr-SN" sz="1050" b="1" baseline="30000" dirty="0">
                  <a:solidFill>
                    <a:schemeClr val="tx1"/>
                  </a:solidFill>
                  <a:latin typeface="Calibri" panose="020F0502020204030204" pitchFamily="34" charset="0"/>
                  <a:cs typeface="Calibri" panose="020F0502020204030204" pitchFamily="34" charset="0"/>
                </a:rPr>
                <a:t>e</a:t>
              </a:r>
              <a:r>
                <a:rPr lang="fr-SN" sz="1050" b="1" dirty="0">
                  <a:solidFill>
                    <a:schemeClr val="tx1"/>
                  </a:solidFill>
                  <a:latin typeface="Calibri" panose="020F0502020204030204" pitchFamily="34" charset="0"/>
                  <a:cs typeface="Calibri" panose="020F0502020204030204" pitchFamily="34" charset="0"/>
                </a:rPr>
                <a:t> Forum Mondial de l’Eau, Dakar les 20 et 21 juin 2019</a:t>
              </a:r>
              <a:endParaRPr sz="1050" b="1" dirty="0">
                <a:solidFill>
                  <a:schemeClr val="tx1"/>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3097744042"/>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icture 4"/>
          <p:cNvPicPr>
            <a:picLocks noChangeAspect="1"/>
          </p:cNvPicPr>
          <p:nvPr/>
        </p:nvPicPr>
        <p:blipFill rotWithShape="1">
          <a:blip r:embed="rId2"/>
          <a:srcRect l="1237" t="4239" r="48896" b="21742"/>
          <a:stretch/>
        </p:blipFill>
        <p:spPr>
          <a:xfrm rot="5400000">
            <a:off x="3580389" y="-401736"/>
            <a:ext cx="1983221" cy="9144003"/>
          </a:xfrm>
          <a:prstGeom prst="rect">
            <a:avLst/>
          </a:prstGeom>
          <a:ln w="12700">
            <a:miter lim="400000"/>
          </a:ln>
        </p:spPr>
      </p:pic>
      <p:sp>
        <p:nvSpPr>
          <p:cNvPr id="3" name="Espace réservé du texte 2"/>
          <p:cNvSpPr>
            <a:spLocks noGrp="1"/>
          </p:cNvSpPr>
          <p:nvPr>
            <p:ph type="body" sz="quarter" idx="1"/>
          </p:nvPr>
        </p:nvSpPr>
        <p:spPr>
          <a:xfrm>
            <a:off x="1157286" y="1604682"/>
            <a:ext cx="6829425" cy="1200616"/>
          </a:xfrm>
        </p:spPr>
        <p:txBody>
          <a:bodyPr>
            <a:noAutofit/>
          </a:bodyPr>
          <a:lstStyle/>
          <a:p>
            <a:r>
              <a:rPr lang="fr-FR" sz="2700" dirty="0">
                <a:solidFill>
                  <a:srgbClr val="00B0F0"/>
                </a:solidFill>
                <a:latin typeface="Britannic Bold" panose="020B0903060703020204" pitchFamily="34" charset="0"/>
              </a:rPr>
              <a:t>3-</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Which</a:t>
            </a:r>
            <a:r>
              <a:rPr lang="fr-FR" sz="2400" dirty="0">
                <a:solidFill>
                  <a:srgbClr val="0070C0"/>
                </a:solidFill>
                <a:latin typeface="Britannic Bold" panose="020B0903060703020204" pitchFamily="34" charset="0"/>
              </a:rPr>
              <a:t> type of </a:t>
            </a:r>
            <a:r>
              <a:rPr lang="fr-FR" sz="2400" dirty="0" err="1">
                <a:solidFill>
                  <a:srgbClr val="0070C0"/>
                </a:solidFill>
                <a:latin typeface="Britannic Bold" panose="020B0903060703020204" pitchFamily="34" charset="0"/>
              </a:rPr>
              <a:t>organizations</a:t>
            </a:r>
            <a:r>
              <a:rPr lang="fr-FR" sz="2400" dirty="0">
                <a:solidFill>
                  <a:srgbClr val="0070C0"/>
                </a:solidFill>
                <a:latin typeface="Britannic Bold" panose="020B0903060703020204" pitchFamily="34" charset="0"/>
              </a:rPr>
              <a:t> or institutions and </a:t>
            </a:r>
            <a:r>
              <a:rPr lang="fr-FR" sz="2400" dirty="0" err="1">
                <a:solidFill>
                  <a:srgbClr val="0070C0"/>
                </a:solidFill>
                <a:latin typeface="Britannic Bold" panose="020B0903060703020204" pitchFamily="34" charset="0"/>
              </a:rPr>
              <a:t>stakeholders</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need</a:t>
            </a:r>
            <a:r>
              <a:rPr lang="fr-FR" sz="2400" dirty="0">
                <a:solidFill>
                  <a:srgbClr val="0070C0"/>
                </a:solidFill>
                <a:latin typeface="Britannic Bold" panose="020B0903060703020204" pitchFamily="34" charset="0"/>
              </a:rPr>
              <a:t> to </a:t>
            </a:r>
            <a:r>
              <a:rPr lang="fr-FR" sz="2400" dirty="0" err="1">
                <a:solidFill>
                  <a:srgbClr val="0070C0"/>
                </a:solidFill>
                <a:latin typeface="Britannic Bold" panose="020B0903060703020204" pitchFamily="34" charset="0"/>
              </a:rPr>
              <a:t>be</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involved</a:t>
            </a:r>
            <a:r>
              <a:rPr lang="fr-FR" sz="2400" dirty="0">
                <a:solidFill>
                  <a:srgbClr val="0070C0"/>
                </a:solidFill>
                <a:latin typeface="Britannic Bold" panose="020B0903060703020204" pitchFamily="34" charset="0"/>
              </a:rPr>
              <a:t> in </a:t>
            </a:r>
            <a:r>
              <a:rPr lang="fr-FR" sz="2400" dirty="0" err="1">
                <a:solidFill>
                  <a:srgbClr val="0070C0"/>
                </a:solidFill>
                <a:latin typeface="Britannic Bold" panose="020B0903060703020204" pitchFamily="34" charset="0"/>
              </a:rPr>
              <a:t>this</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priority</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considering</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political</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regional</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citizen</a:t>
            </a:r>
            <a:r>
              <a:rPr lang="fr-FR" sz="2400" dirty="0">
                <a:solidFill>
                  <a:srgbClr val="0070C0"/>
                </a:solidFill>
                <a:latin typeface="Britannic Bold" panose="020B0903060703020204" pitchFamily="34" charset="0"/>
              </a:rPr>
              <a:t>, &amp; </a:t>
            </a:r>
            <a:r>
              <a:rPr lang="fr-FR" sz="2400" dirty="0" err="1">
                <a:solidFill>
                  <a:srgbClr val="0070C0"/>
                </a:solidFill>
                <a:latin typeface="Britannic Bold" panose="020B0903060703020204" pitchFamily="34" charset="0"/>
              </a:rPr>
              <a:t>thematic</a:t>
            </a:r>
            <a:r>
              <a:rPr lang="fr-FR" sz="2400" dirty="0">
                <a:solidFill>
                  <a:srgbClr val="0070C0"/>
                </a:solidFill>
                <a:latin typeface="Britannic Bold" panose="020B0903060703020204" pitchFamily="34" charset="0"/>
              </a:rPr>
              <a:t> perspectives?</a:t>
            </a:r>
          </a:p>
        </p:txBody>
      </p:sp>
    </p:spTree>
    <p:extLst>
      <p:ext uri="{BB962C8B-B14F-4D97-AF65-F5344CB8AC3E}">
        <p14:creationId xmlns:p14="http://schemas.microsoft.com/office/powerpoint/2010/main" val="313930794"/>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itle 1"/>
          <p:cNvSpPr txBox="1">
            <a:spLocks noGrp="1"/>
          </p:cNvSpPr>
          <p:nvPr>
            <p:ph type="title"/>
          </p:nvPr>
        </p:nvSpPr>
        <p:spPr>
          <a:xfrm>
            <a:off x="218208" y="169650"/>
            <a:ext cx="8749147" cy="686164"/>
          </a:xfrm>
          <a:prstGeom prst="rect">
            <a:avLst/>
          </a:prstGeom>
          <a:solidFill>
            <a:srgbClr val="EDEDED"/>
          </a:solidFill>
          <a:ln w="9525">
            <a:solidFill>
              <a:srgbClr val="00B0F0"/>
            </a:solidFill>
            <a:round/>
          </a:ln>
        </p:spPr>
        <p:txBody>
          <a:bodyPr lIns="34289" rIns="34289" anchor="ctr">
            <a:normAutofit/>
          </a:bodyPr>
          <a:lstStyle/>
          <a:p>
            <a:pPr algn="ctr" defTabSz="638616"/>
            <a:r>
              <a:rPr lang="fr-SN" sz="1728" cap="all" dirty="0">
                <a:solidFill>
                  <a:srgbClr val="0070C0"/>
                </a:solidFill>
                <a:latin typeface="Arial Black"/>
                <a:ea typeface="Arial Black"/>
                <a:cs typeface="Arial Black"/>
              </a:rPr>
              <a:t>Integrated Water </a:t>
            </a:r>
            <a:r>
              <a:rPr lang="fr-SN" sz="1728" cap="all" dirty="0" err="1">
                <a:solidFill>
                  <a:srgbClr val="0070C0"/>
                </a:solidFill>
                <a:latin typeface="Arial Black"/>
                <a:ea typeface="Arial Black"/>
                <a:cs typeface="Arial Black"/>
              </a:rPr>
              <a:t>Resources</a:t>
            </a:r>
            <a:r>
              <a:rPr lang="fr-SN" sz="1728" cap="all" dirty="0">
                <a:solidFill>
                  <a:srgbClr val="0070C0"/>
                </a:solidFill>
                <a:latin typeface="Arial Black"/>
                <a:ea typeface="Arial Black"/>
                <a:cs typeface="Arial Black"/>
              </a:rPr>
              <a:t> Management (IWRM)</a:t>
            </a:r>
            <a:endParaRPr sz="1728" cap="all" dirty="0">
              <a:solidFill>
                <a:srgbClr val="0070C0"/>
              </a:solidFill>
              <a:latin typeface="Arial Black"/>
              <a:ea typeface="Arial Black"/>
              <a:cs typeface="Arial Black"/>
            </a:endParaRPr>
          </a:p>
        </p:txBody>
      </p:sp>
      <p:sp>
        <p:nvSpPr>
          <p:cNvPr id="131" name="Text Placeholder 2"/>
          <p:cNvSpPr txBox="1">
            <a:spLocks noGrp="1"/>
          </p:cNvSpPr>
          <p:nvPr>
            <p:ph type="body" idx="1"/>
          </p:nvPr>
        </p:nvSpPr>
        <p:spPr>
          <a:xfrm>
            <a:off x="218208" y="901142"/>
            <a:ext cx="8925791" cy="3699648"/>
          </a:xfrm>
          <a:prstGeom prst="rect">
            <a:avLst/>
          </a:prstGeom>
        </p:spPr>
        <p:txBody>
          <a:bodyPr>
            <a:noAutofit/>
          </a:bodyPr>
          <a:lstStyle/>
          <a:p>
            <a:endParaRPr lang="en-GB" sz="1800" dirty="0"/>
          </a:p>
          <a:p>
            <a:pPr lvl="0"/>
            <a:r>
              <a:rPr lang="en-GB" sz="2000" dirty="0"/>
              <a:t>Local communities and users who are on the front lines of water problems;</a:t>
            </a:r>
          </a:p>
          <a:p>
            <a:pPr lvl="0"/>
            <a:r>
              <a:rPr lang="en-GB" sz="2000" dirty="0"/>
              <a:t>Local elected officials;</a:t>
            </a:r>
          </a:p>
          <a:p>
            <a:pPr lvl="0"/>
            <a:r>
              <a:rPr lang="en-GB" sz="2000" dirty="0"/>
              <a:t>Parliamentarians;</a:t>
            </a:r>
          </a:p>
          <a:p>
            <a:pPr lvl="0"/>
            <a:r>
              <a:rPr lang="en-GB" sz="2000" dirty="0"/>
              <a:t>Policy makers at the national level (Governments, administrations and state services, international organizations including the United Nations, etc.);</a:t>
            </a:r>
          </a:p>
          <a:p>
            <a:pPr lvl="0"/>
            <a:r>
              <a:rPr lang="en-GB" sz="2000" dirty="0"/>
              <a:t>Financial decision-makers (funders, financial institutions, etc.);</a:t>
            </a:r>
          </a:p>
          <a:p>
            <a:pPr lvl="0"/>
            <a:r>
              <a:rPr lang="en-GB" sz="2000" dirty="0"/>
              <a:t>The private sector;</a:t>
            </a:r>
          </a:p>
          <a:p>
            <a:pPr lvl="0"/>
            <a:r>
              <a:rPr lang="en-GB" sz="2000" dirty="0"/>
              <a:t>Academics and research actors;</a:t>
            </a:r>
          </a:p>
          <a:p>
            <a:r>
              <a:rPr lang="en-GB" sz="2000" dirty="0"/>
              <a:t>Opinion leaders and holders of cultural and historical knowledge</a:t>
            </a:r>
          </a:p>
        </p:txBody>
      </p:sp>
      <p:sp>
        <p:nvSpPr>
          <p:cNvPr id="132" name="Numéro de diapositive"/>
          <p:cNvSpPr txBox="1">
            <a:spLocks noGrp="1"/>
          </p:cNvSpPr>
          <p:nvPr>
            <p:ph type="sldNum" sz="quarter" idx="4294967295"/>
          </p:nvPr>
        </p:nvSpPr>
        <p:spPr>
          <a:xfrm>
            <a:off x="7393900" y="4806080"/>
            <a:ext cx="135613" cy="19620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12</a:t>
            </a:fld>
            <a:endParaRPr/>
          </a:p>
        </p:txBody>
      </p:sp>
      <p:grpSp>
        <p:nvGrpSpPr>
          <p:cNvPr id="10" name="Groupe 9"/>
          <p:cNvGrpSpPr/>
          <p:nvPr/>
        </p:nvGrpSpPr>
        <p:grpSpPr>
          <a:xfrm>
            <a:off x="-1" y="4590399"/>
            <a:ext cx="9143999" cy="573882"/>
            <a:chOff x="0" y="0"/>
            <a:chExt cx="9144000" cy="765175"/>
          </a:xfrm>
        </p:grpSpPr>
        <p:pic>
          <p:nvPicPr>
            <p:cNvPr id="11" name="Picture 5" descr="Picture 5"/>
            <p:cNvPicPr>
              <a:picLocks noChangeAspect="1"/>
            </p:cNvPicPr>
            <p:nvPr/>
          </p:nvPicPr>
          <p:blipFill>
            <a:blip r:embed="rId2"/>
            <a:stretch>
              <a:fillRect/>
            </a:stretch>
          </p:blipFill>
          <p:spPr>
            <a:xfrm>
              <a:off x="0" y="0"/>
              <a:ext cx="9144000" cy="765175"/>
            </a:xfrm>
            <a:prstGeom prst="rect">
              <a:avLst/>
            </a:prstGeom>
            <a:ln w="12700" cap="flat">
              <a:noFill/>
              <a:miter lim="400000"/>
            </a:ln>
            <a:effectLst/>
          </p:spPr>
        </p:pic>
        <p:sp>
          <p:nvSpPr>
            <p:cNvPr id="12" name="ZoneTexte 11"/>
            <p:cNvSpPr txBox="1"/>
            <p:nvPr/>
          </p:nvSpPr>
          <p:spPr>
            <a:xfrm>
              <a:off x="350871" y="272397"/>
              <a:ext cx="8086060" cy="30777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4289" tIns="34289" rIns="34289" bIns="34289" numCol="1" anchor="t">
              <a:spAutoFit/>
            </a:bodyPr>
            <a:lstStyle>
              <a:lvl1pPr>
                <a:defRPr i="1">
                  <a:solidFill>
                    <a:srgbClr val="002060"/>
                  </a:solidFill>
                  <a:latin typeface="Calibri Light"/>
                  <a:ea typeface="Calibri Light"/>
                  <a:cs typeface="Calibri Light"/>
                  <a:sym typeface="Calibri Light"/>
                </a:defRPr>
              </a:lvl1pPr>
            </a:lstStyle>
            <a:p>
              <a:pPr algn="ctr"/>
              <a:r>
                <a:rPr lang="fr-SN" sz="1050" b="1" dirty="0">
                  <a:solidFill>
                    <a:schemeClr val="tx1"/>
                  </a:solidFill>
                  <a:latin typeface="Calibri" panose="020F0502020204030204" pitchFamily="34" charset="0"/>
                  <a:cs typeface="Calibri" panose="020F0502020204030204" pitchFamily="34" charset="0"/>
                </a:rPr>
                <a:t>Kick-off meeting du 9</a:t>
              </a:r>
              <a:r>
                <a:rPr lang="fr-SN" sz="1050" b="1" baseline="30000" dirty="0">
                  <a:solidFill>
                    <a:schemeClr val="tx1"/>
                  </a:solidFill>
                  <a:latin typeface="Calibri" panose="020F0502020204030204" pitchFamily="34" charset="0"/>
                  <a:cs typeface="Calibri" panose="020F0502020204030204" pitchFamily="34" charset="0"/>
                </a:rPr>
                <a:t>e</a:t>
              </a:r>
              <a:r>
                <a:rPr lang="fr-SN" sz="1050" b="1" dirty="0">
                  <a:solidFill>
                    <a:schemeClr val="tx1"/>
                  </a:solidFill>
                  <a:latin typeface="Calibri" panose="020F0502020204030204" pitchFamily="34" charset="0"/>
                  <a:cs typeface="Calibri" panose="020F0502020204030204" pitchFamily="34" charset="0"/>
                </a:rPr>
                <a:t> Forum Mondial de l’Eau, Dakar les 20 et 21 juin 2019</a:t>
              </a:r>
              <a:endParaRPr sz="1050" b="1" dirty="0">
                <a:solidFill>
                  <a:schemeClr val="tx1"/>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637130931"/>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icture 4"/>
          <p:cNvPicPr>
            <a:picLocks noChangeAspect="1"/>
          </p:cNvPicPr>
          <p:nvPr/>
        </p:nvPicPr>
        <p:blipFill rotWithShape="1">
          <a:blip r:embed="rId2"/>
          <a:srcRect l="1237" t="4239" r="48896" b="21742"/>
          <a:stretch/>
        </p:blipFill>
        <p:spPr>
          <a:xfrm rot="5400000">
            <a:off x="3580389" y="-401736"/>
            <a:ext cx="1983221" cy="9144003"/>
          </a:xfrm>
          <a:prstGeom prst="rect">
            <a:avLst/>
          </a:prstGeom>
          <a:ln w="12700">
            <a:miter lim="400000"/>
          </a:ln>
        </p:spPr>
      </p:pic>
      <p:sp>
        <p:nvSpPr>
          <p:cNvPr id="3" name="Espace réservé du texte 2"/>
          <p:cNvSpPr>
            <a:spLocks noGrp="1"/>
          </p:cNvSpPr>
          <p:nvPr>
            <p:ph type="body" sz="quarter" idx="1"/>
          </p:nvPr>
        </p:nvSpPr>
        <p:spPr>
          <a:xfrm>
            <a:off x="1157286" y="1604682"/>
            <a:ext cx="6829425" cy="1200616"/>
          </a:xfrm>
        </p:spPr>
        <p:txBody>
          <a:bodyPr>
            <a:noAutofit/>
          </a:bodyPr>
          <a:lstStyle/>
          <a:p>
            <a:r>
              <a:rPr lang="fr-FR" sz="2700" dirty="0">
                <a:solidFill>
                  <a:srgbClr val="00B0F0"/>
                </a:solidFill>
                <a:latin typeface="Britannic Bold" panose="020B0903060703020204" pitchFamily="34" charset="0"/>
              </a:rPr>
              <a:t>4-</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What</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events</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can</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be</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leverage</a:t>
            </a:r>
            <a:r>
              <a:rPr lang="fr-FR" sz="2400" dirty="0">
                <a:solidFill>
                  <a:srgbClr val="0070C0"/>
                </a:solidFill>
                <a:latin typeface="Britannic Bold" panose="020B0903060703020204" pitchFamily="34" charset="0"/>
              </a:rPr>
              <a:t> in the </a:t>
            </a:r>
            <a:r>
              <a:rPr lang="fr-FR" sz="2400" dirty="0" err="1">
                <a:solidFill>
                  <a:srgbClr val="0070C0"/>
                </a:solidFill>
                <a:latin typeface="Britannic Bold" panose="020B0903060703020204" pitchFamily="34" charset="0"/>
              </a:rPr>
              <a:t>coming</a:t>
            </a:r>
            <a:r>
              <a:rPr lang="fr-FR" sz="2400" dirty="0">
                <a:solidFill>
                  <a:srgbClr val="0070C0"/>
                </a:solidFill>
                <a:latin typeface="Britannic Bold" panose="020B0903060703020204" pitchFamily="34" charset="0"/>
              </a:rPr>
              <a:t> 2 </a:t>
            </a:r>
            <a:r>
              <a:rPr lang="fr-FR" sz="2400" dirty="0" err="1">
                <a:solidFill>
                  <a:srgbClr val="0070C0"/>
                </a:solidFill>
                <a:latin typeface="Britannic Bold" panose="020B0903060703020204" pitchFamily="34" charset="0"/>
              </a:rPr>
              <a:t>years</a:t>
            </a:r>
            <a:r>
              <a:rPr lang="fr-FR" sz="2400" dirty="0">
                <a:solidFill>
                  <a:srgbClr val="0070C0"/>
                </a:solidFill>
                <a:latin typeface="Britannic Bold" panose="020B0903060703020204" pitchFamily="34" charset="0"/>
              </a:rPr>
              <a:t> to </a:t>
            </a:r>
            <a:r>
              <a:rPr lang="fr-FR" sz="2400" dirty="0" err="1">
                <a:solidFill>
                  <a:srgbClr val="0070C0"/>
                </a:solidFill>
                <a:latin typeface="Britannic Bold" panose="020B0903060703020204" pitchFamily="34" charset="0"/>
              </a:rPr>
              <a:t>prepare</a:t>
            </a:r>
            <a:r>
              <a:rPr lang="fr-FR" sz="2400" dirty="0">
                <a:solidFill>
                  <a:srgbClr val="0070C0"/>
                </a:solidFill>
                <a:latin typeface="Britannic Bold" panose="020B0903060703020204" pitchFamily="34" charset="0"/>
              </a:rPr>
              <a:t> the Forum </a:t>
            </a:r>
            <a:r>
              <a:rPr lang="fr-FR" sz="2400" dirty="0" err="1">
                <a:solidFill>
                  <a:srgbClr val="0070C0"/>
                </a:solidFill>
                <a:latin typeface="Britannic Bold" panose="020B0903060703020204" pitchFamily="34" charset="0"/>
              </a:rPr>
              <a:t>across</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region</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specific</a:t>
            </a:r>
            <a:r>
              <a:rPr lang="fr-FR" sz="2400" dirty="0">
                <a:solidFill>
                  <a:srgbClr val="0070C0"/>
                </a:solidFill>
                <a:latin typeface="Britannic Bold" panose="020B0903060703020204" pitchFamily="34" charset="0"/>
              </a:rPr>
              <a:t> to </a:t>
            </a:r>
            <a:r>
              <a:rPr lang="fr-FR" sz="2400" dirty="0" err="1">
                <a:solidFill>
                  <a:srgbClr val="0070C0"/>
                </a:solidFill>
                <a:latin typeface="Britannic Bold" panose="020B0903060703020204" pitchFamily="34" charset="0"/>
              </a:rPr>
              <a:t>this</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Priority</a:t>
            </a:r>
            <a:r>
              <a:rPr lang="fr-FR" sz="2400" dirty="0">
                <a:solidFill>
                  <a:srgbClr val="0070C0"/>
                </a:solidFill>
                <a:latin typeface="Britannic Bold" panose="020B0903060703020204" pitchFamily="34" charset="0"/>
              </a:rPr>
              <a:t>??</a:t>
            </a:r>
          </a:p>
        </p:txBody>
      </p:sp>
    </p:spTree>
    <p:extLst>
      <p:ext uri="{BB962C8B-B14F-4D97-AF65-F5344CB8AC3E}">
        <p14:creationId xmlns:p14="http://schemas.microsoft.com/office/powerpoint/2010/main" val="2232359599"/>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itle 1"/>
          <p:cNvSpPr txBox="1">
            <a:spLocks noGrp="1"/>
          </p:cNvSpPr>
          <p:nvPr>
            <p:ph type="title"/>
          </p:nvPr>
        </p:nvSpPr>
        <p:spPr>
          <a:xfrm>
            <a:off x="218208" y="169650"/>
            <a:ext cx="8749147" cy="686164"/>
          </a:xfrm>
          <a:prstGeom prst="rect">
            <a:avLst/>
          </a:prstGeom>
          <a:solidFill>
            <a:srgbClr val="EDEDED"/>
          </a:solidFill>
          <a:ln w="9525">
            <a:solidFill>
              <a:srgbClr val="00B0F0"/>
            </a:solidFill>
            <a:round/>
          </a:ln>
        </p:spPr>
        <p:txBody>
          <a:bodyPr lIns="34289" rIns="34289" anchor="ctr">
            <a:normAutofit/>
          </a:bodyPr>
          <a:lstStyle/>
          <a:p>
            <a:pPr algn="ctr" defTabSz="638616"/>
            <a:r>
              <a:rPr lang="fr-SN" sz="1728" cap="all" dirty="0">
                <a:solidFill>
                  <a:srgbClr val="0070C0"/>
                </a:solidFill>
                <a:latin typeface="Arial Black"/>
                <a:ea typeface="Arial Black"/>
                <a:cs typeface="Arial Black"/>
              </a:rPr>
              <a:t>A Long but </a:t>
            </a:r>
            <a:r>
              <a:rPr lang="fr-SN" sz="1728" cap="all" dirty="0" err="1">
                <a:solidFill>
                  <a:srgbClr val="0070C0"/>
                </a:solidFill>
                <a:latin typeface="Arial Black"/>
                <a:ea typeface="Arial Black"/>
                <a:cs typeface="Arial Black"/>
              </a:rPr>
              <a:t>noit</a:t>
            </a:r>
            <a:r>
              <a:rPr lang="fr-SN" sz="1728" cap="all" dirty="0">
                <a:solidFill>
                  <a:srgbClr val="0070C0"/>
                </a:solidFill>
                <a:latin typeface="Arial Black"/>
                <a:ea typeface="Arial Black"/>
                <a:cs typeface="Arial Black"/>
              </a:rPr>
              <a:t> an exhaustive </a:t>
            </a:r>
            <a:r>
              <a:rPr lang="fr-SN" sz="1728" cap="all" dirty="0" err="1">
                <a:solidFill>
                  <a:srgbClr val="0070C0"/>
                </a:solidFill>
                <a:latin typeface="Arial Black"/>
                <a:ea typeface="Arial Black"/>
                <a:cs typeface="Arial Black"/>
              </a:rPr>
              <a:t>list</a:t>
            </a:r>
            <a:r>
              <a:rPr lang="fr-SN" sz="1728" cap="all" dirty="0">
                <a:solidFill>
                  <a:srgbClr val="0070C0"/>
                </a:solidFill>
                <a:latin typeface="Arial Black"/>
                <a:ea typeface="Arial Black"/>
                <a:cs typeface="Arial Black"/>
              </a:rPr>
              <a:t>…</a:t>
            </a:r>
            <a:endParaRPr sz="1728" cap="all" dirty="0">
              <a:solidFill>
                <a:srgbClr val="0070C0"/>
              </a:solidFill>
              <a:latin typeface="Arial Black"/>
              <a:ea typeface="Arial Black"/>
              <a:cs typeface="Arial Black"/>
            </a:endParaRPr>
          </a:p>
        </p:txBody>
      </p:sp>
      <p:sp>
        <p:nvSpPr>
          <p:cNvPr id="131" name="Text Placeholder 2"/>
          <p:cNvSpPr txBox="1">
            <a:spLocks noGrp="1"/>
          </p:cNvSpPr>
          <p:nvPr>
            <p:ph type="body" idx="1"/>
          </p:nvPr>
        </p:nvSpPr>
        <p:spPr>
          <a:xfrm>
            <a:off x="218208" y="901142"/>
            <a:ext cx="8925791" cy="3699648"/>
          </a:xfrm>
          <a:prstGeom prst="rect">
            <a:avLst/>
          </a:prstGeom>
        </p:spPr>
        <p:txBody>
          <a:bodyPr>
            <a:noAutofit/>
          </a:bodyPr>
          <a:lstStyle/>
          <a:p>
            <a:pPr lvl="0"/>
            <a:r>
              <a:rPr lang="en-GB" sz="1600" dirty="0"/>
              <a:t>XVII World Water Congress on “Foundations for Global Water Security and Resilience: Knowledge, Technology and Policy”, Daegu, Korea, May 2020</a:t>
            </a:r>
          </a:p>
          <a:p>
            <a:pPr lvl="0"/>
            <a:r>
              <a:rPr lang="en-GB" sz="1600" dirty="0"/>
              <a:t>World Water Week, Stockholm 2019 &amp; 2020</a:t>
            </a:r>
          </a:p>
          <a:p>
            <a:pPr lvl="0"/>
            <a:r>
              <a:rPr lang="en-GB" sz="1600" dirty="0"/>
              <a:t>General Assembly of International Network of Basin Organizations (INBO)</a:t>
            </a:r>
          </a:p>
          <a:p>
            <a:pPr lvl="0"/>
            <a:r>
              <a:rPr lang="en-GB" sz="1600" dirty="0"/>
              <a:t>INBO General Assembly</a:t>
            </a:r>
          </a:p>
          <a:p>
            <a:pPr lvl="0"/>
            <a:r>
              <a:rPr lang="en-GB" sz="1600" dirty="0"/>
              <a:t>Asia International Water Week, Bali, Indonesia, 2020</a:t>
            </a:r>
          </a:p>
          <a:p>
            <a:pPr lvl="0"/>
            <a:r>
              <a:rPr lang="en-GB" sz="1600" dirty="0"/>
              <a:t>Nairobi Conference 2020</a:t>
            </a:r>
          </a:p>
          <a:p>
            <a:pPr lvl="0"/>
            <a:r>
              <a:rPr lang="en-GB" sz="1600" dirty="0"/>
              <a:t>World Bank Spring Meetings</a:t>
            </a:r>
          </a:p>
          <a:p>
            <a:pPr lvl="0"/>
            <a:r>
              <a:rPr lang="en-GB" sz="1600" dirty="0"/>
              <a:t>Conseils des </a:t>
            </a:r>
            <a:r>
              <a:rPr lang="en-GB" sz="1600" dirty="0" err="1"/>
              <a:t>ministres</a:t>
            </a:r>
            <a:r>
              <a:rPr lang="en-GB" sz="1600" dirty="0"/>
              <a:t> des </a:t>
            </a:r>
            <a:r>
              <a:rPr lang="en-GB" sz="1600" dirty="0" err="1"/>
              <a:t>organismes</a:t>
            </a:r>
            <a:r>
              <a:rPr lang="en-GB" sz="1600" dirty="0"/>
              <a:t> de basin</a:t>
            </a:r>
          </a:p>
          <a:p>
            <a:pPr lvl="0"/>
            <a:r>
              <a:rPr lang="en-GB" sz="1600" dirty="0" err="1"/>
              <a:t>Sommet</a:t>
            </a:r>
            <a:r>
              <a:rPr lang="en-GB" sz="1600" dirty="0"/>
              <a:t> des Chefs </a:t>
            </a:r>
            <a:r>
              <a:rPr lang="en-GB" sz="1600" dirty="0" err="1"/>
              <a:t>d'Etat</a:t>
            </a:r>
            <a:r>
              <a:rPr lang="en-GB" sz="1600" dirty="0"/>
              <a:t> des </a:t>
            </a:r>
            <a:r>
              <a:rPr lang="en-GB" sz="1600" dirty="0" err="1"/>
              <a:t>communautés</a:t>
            </a:r>
            <a:r>
              <a:rPr lang="en-GB" sz="1600" dirty="0"/>
              <a:t> </a:t>
            </a:r>
            <a:r>
              <a:rPr lang="en-GB" sz="1600" dirty="0" err="1"/>
              <a:t>economiques</a:t>
            </a:r>
            <a:r>
              <a:rPr lang="en-GB" sz="1600" dirty="0"/>
              <a:t> regionals</a:t>
            </a:r>
          </a:p>
          <a:p>
            <a:pPr lvl="0"/>
            <a:r>
              <a:rPr lang="en-GB" sz="1600" dirty="0" err="1"/>
              <a:t>Sommets</a:t>
            </a:r>
            <a:r>
              <a:rPr lang="en-GB" sz="1600" dirty="0"/>
              <a:t> du G5 Sahel</a:t>
            </a:r>
          </a:p>
          <a:p>
            <a:pPr lvl="0"/>
            <a:r>
              <a:rPr lang="pt-BR" sz="1600" dirty="0"/>
              <a:t>The 20</a:t>
            </a:r>
            <a:r>
              <a:rPr lang="pt-BR" sz="1600" baseline="30000" dirty="0"/>
              <a:t>th</a:t>
            </a:r>
            <a:r>
              <a:rPr lang="pt-BR" sz="1600" dirty="0"/>
              <a:t> </a:t>
            </a:r>
            <a:r>
              <a:rPr lang="pt-BR" sz="1600" dirty="0" err="1"/>
              <a:t>Congress</a:t>
            </a:r>
            <a:r>
              <a:rPr lang="pt-BR" sz="1600" dirty="0"/>
              <a:t> </a:t>
            </a:r>
            <a:r>
              <a:rPr lang="pt-BR" sz="1600" dirty="0" err="1"/>
              <a:t>of</a:t>
            </a:r>
            <a:r>
              <a:rPr lang="pt-BR" sz="1600" dirty="0"/>
              <a:t> </a:t>
            </a:r>
            <a:r>
              <a:rPr lang="pt-BR" sz="1600" dirty="0" err="1"/>
              <a:t>the</a:t>
            </a:r>
            <a:r>
              <a:rPr lang="pt-BR" sz="1600" dirty="0"/>
              <a:t> </a:t>
            </a:r>
            <a:r>
              <a:rPr lang="pt-BR" sz="1600" dirty="0" err="1"/>
              <a:t>African</a:t>
            </a:r>
            <a:r>
              <a:rPr lang="pt-BR" sz="1600" dirty="0"/>
              <a:t> </a:t>
            </a:r>
            <a:r>
              <a:rPr lang="pt-BR" sz="1600" dirty="0" err="1"/>
              <a:t>Water</a:t>
            </a:r>
            <a:r>
              <a:rPr lang="pt-BR" sz="1600" dirty="0"/>
              <a:t> </a:t>
            </a:r>
            <a:r>
              <a:rPr lang="pt-BR" sz="1600" dirty="0" err="1"/>
              <a:t>Association</a:t>
            </a:r>
            <a:r>
              <a:rPr lang="pt-BR" sz="1600" dirty="0"/>
              <a:t>, Uganda 2020</a:t>
            </a:r>
            <a:endParaRPr lang="en-GB" sz="1600" dirty="0"/>
          </a:p>
          <a:p>
            <a:pPr lvl="0"/>
            <a:r>
              <a:rPr lang="en-GB" sz="1600" dirty="0"/>
              <a:t>General Assembly of African Network of Basin Organizations</a:t>
            </a:r>
            <a:endParaRPr lang="en-GB" sz="2800" dirty="0"/>
          </a:p>
        </p:txBody>
      </p:sp>
      <p:sp>
        <p:nvSpPr>
          <p:cNvPr id="132" name="Numéro de diapositive"/>
          <p:cNvSpPr txBox="1">
            <a:spLocks noGrp="1"/>
          </p:cNvSpPr>
          <p:nvPr>
            <p:ph type="sldNum" sz="quarter" idx="4294967295"/>
          </p:nvPr>
        </p:nvSpPr>
        <p:spPr>
          <a:xfrm>
            <a:off x="7393900" y="4806080"/>
            <a:ext cx="135613" cy="19620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14</a:t>
            </a:fld>
            <a:endParaRPr/>
          </a:p>
        </p:txBody>
      </p:sp>
      <p:grpSp>
        <p:nvGrpSpPr>
          <p:cNvPr id="10" name="Groupe 9"/>
          <p:cNvGrpSpPr/>
          <p:nvPr/>
        </p:nvGrpSpPr>
        <p:grpSpPr>
          <a:xfrm>
            <a:off x="-1" y="4590399"/>
            <a:ext cx="9143999" cy="573882"/>
            <a:chOff x="0" y="0"/>
            <a:chExt cx="9144000" cy="765175"/>
          </a:xfrm>
        </p:grpSpPr>
        <p:pic>
          <p:nvPicPr>
            <p:cNvPr id="11" name="Picture 5" descr="Picture 5"/>
            <p:cNvPicPr>
              <a:picLocks noChangeAspect="1"/>
            </p:cNvPicPr>
            <p:nvPr/>
          </p:nvPicPr>
          <p:blipFill>
            <a:blip r:embed="rId2"/>
            <a:stretch>
              <a:fillRect/>
            </a:stretch>
          </p:blipFill>
          <p:spPr>
            <a:xfrm>
              <a:off x="0" y="0"/>
              <a:ext cx="9144000" cy="765175"/>
            </a:xfrm>
            <a:prstGeom prst="rect">
              <a:avLst/>
            </a:prstGeom>
            <a:ln w="12700" cap="flat">
              <a:noFill/>
              <a:miter lim="400000"/>
            </a:ln>
            <a:effectLst/>
          </p:spPr>
        </p:pic>
        <p:sp>
          <p:nvSpPr>
            <p:cNvPr id="12" name="ZoneTexte 11"/>
            <p:cNvSpPr txBox="1"/>
            <p:nvPr/>
          </p:nvSpPr>
          <p:spPr>
            <a:xfrm>
              <a:off x="350871" y="272397"/>
              <a:ext cx="8086060" cy="30777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4289" tIns="34289" rIns="34289" bIns="34289" numCol="1" anchor="t">
              <a:spAutoFit/>
            </a:bodyPr>
            <a:lstStyle>
              <a:lvl1pPr>
                <a:defRPr i="1">
                  <a:solidFill>
                    <a:srgbClr val="002060"/>
                  </a:solidFill>
                  <a:latin typeface="Calibri Light"/>
                  <a:ea typeface="Calibri Light"/>
                  <a:cs typeface="Calibri Light"/>
                  <a:sym typeface="Calibri Light"/>
                </a:defRPr>
              </a:lvl1pPr>
            </a:lstStyle>
            <a:p>
              <a:pPr algn="ctr"/>
              <a:r>
                <a:rPr lang="fr-SN" sz="1050" b="1" dirty="0">
                  <a:solidFill>
                    <a:schemeClr val="tx1"/>
                  </a:solidFill>
                  <a:latin typeface="Calibri" panose="020F0502020204030204" pitchFamily="34" charset="0"/>
                  <a:cs typeface="Calibri" panose="020F0502020204030204" pitchFamily="34" charset="0"/>
                </a:rPr>
                <a:t>Kick-off meeting du 9</a:t>
              </a:r>
              <a:r>
                <a:rPr lang="fr-SN" sz="1050" b="1" baseline="30000" dirty="0">
                  <a:solidFill>
                    <a:schemeClr val="tx1"/>
                  </a:solidFill>
                  <a:latin typeface="Calibri" panose="020F0502020204030204" pitchFamily="34" charset="0"/>
                  <a:cs typeface="Calibri" panose="020F0502020204030204" pitchFamily="34" charset="0"/>
                </a:rPr>
                <a:t>e</a:t>
              </a:r>
              <a:r>
                <a:rPr lang="fr-SN" sz="1050" b="1" dirty="0">
                  <a:solidFill>
                    <a:schemeClr val="tx1"/>
                  </a:solidFill>
                  <a:latin typeface="Calibri" panose="020F0502020204030204" pitchFamily="34" charset="0"/>
                  <a:cs typeface="Calibri" panose="020F0502020204030204" pitchFamily="34" charset="0"/>
                </a:rPr>
                <a:t> Forum Mondial de l’Eau, Dakar les 20 et 21 juin 2019</a:t>
              </a:r>
              <a:endParaRPr sz="1050" b="1" dirty="0">
                <a:solidFill>
                  <a:schemeClr val="tx1"/>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2824091536"/>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itle 1"/>
          <p:cNvSpPr txBox="1">
            <a:spLocks noGrp="1"/>
          </p:cNvSpPr>
          <p:nvPr>
            <p:ph type="title"/>
          </p:nvPr>
        </p:nvSpPr>
        <p:spPr>
          <a:xfrm>
            <a:off x="218208" y="169650"/>
            <a:ext cx="8749147" cy="686164"/>
          </a:xfrm>
          <a:prstGeom prst="rect">
            <a:avLst/>
          </a:prstGeom>
          <a:solidFill>
            <a:srgbClr val="EDEDED"/>
          </a:solidFill>
          <a:ln w="9525">
            <a:solidFill>
              <a:srgbClr val="00B0F0"/>
            </a:solidFill>
            <a:round/>
          </a:ln>
        </p:spPr>
        <p:txBody>
          <a:bodyPr lIns="34289" rIns="34289" anchor="ctr">
            <a:normAutofit/>
          </a:bodyPr>
          <a:lstStyle/>
          <a:p>
            <a:pPr algn="ctr" defTabSz="638616"/>
            <a:r>
              <a:rPr lang="fr-SN" sz="1728" cap="all" dirty="0">
                <a:solidFill>
                  <a:srgbClr val="0070C0"/>
                </a:solidFill>
                <a:latin typeface="Arial Black"/>
                <a:ea typeface="Arial Black"/>
                <a:cs typeface="Arial Black"/>
              </a:rPr>
              <a:t>A Long but </a:t>
            </a:r>
            <a:r>
              <a:rPr lang="fr-SN" sz="1728" cap="all" dirty="0" err="1">
                <a:solidFill>
                  <a:srgbClr val="0070C0"/>
                </a:solidFill>
                <a:latin typeface="Arial Black"/>
                <a:ea typeface="Arial Black"/>
                <a:cs typeface="Arial Black"/>
              </a:rPr>
              <a:t>noit</a:t>
            </a:r>
            <a:r>
              <a:rPr lang="fr-SN" sz="1728" cap="all" dirty="0">
                <a:solidFill>
                  <a:srgbClr val="0070C0"/>
                </a:solidFill>
                <a:latin typeface="Arial Black"/>
                <a:ea typeface="Arial Black"/>
                <a:cs typeface="Arial Black"/>
              </a:rPr>
              <a:t> an exhaustive </a:t>
            </a:r>
            <a:r>
              <a:rPr lang="fr-SN" sz="1728" cap="all" dirty="0" err="1">
                <a:solidFill>
                  <a:srgbClr val="0070C0"/>
                </a:solidFill>
                <a:latin typeface="Arial Black"/>
                <a:ea typeface="Arial Black"/>
                <a:cs typeface="Arial Black"/>
              </a:rPr>
              <a:t>list</a:t>
            </a:r>
            <a:r>
              <a:rPr lang="fr-SN" sz="1728" cap="all" dirty="0">
                <a:solidFill>
                  <a:srgbClr val="0070C0"/>
                </a:solidFill>
                <a:latin typeface="Arial Black"/>
                <a:ea typeface="Arial Black"/>
                <a:cs typeface="Arial Black"/>
              </a:rPr>
              <a:t>…</a:t>
            </a:r>
            <a:endParaRPr sz="1728" cap="all" dirty="0">
              <a:solidFill>
                <a:srgbClr val="0070C0"/>
              </a:solidFill>
              <a:latin typeface="Arial Black"/>
              <a:ea typeface="Arial Black"/>
              <a:cs typeface="Arial Black"/>
            </a:endParaRPr>
          </a:p>
        </p:txBody>
      </p:sp>
      <p:sp>
        <p:nvSpPr>
          <p:cNvPr id="131" name="Text Placeholder 2"/>
          <p:cNvSpPr txBox="1">
            <a:spLocks noGrp="1"/>
          </p:cNvSpPr>
          <p:nvPr>
            <p:ph type="body" idx="1"/>
          </p:nvPr>
        </p:nvSpPr>
        <p:spPr>
          <a:xfrm>
            <a:off x="218208" y="901142"/>
            <a:ext cx="8925791" cy="3699648"/>
          </a:xfrm>
          <a:prstGeom prst="rect">
            <a:avLst/>
          </a:prstGeom>
        </p:spPr>
        <p:txBody>
          <a:bodyPr>
            <a:noAutofit/>
          </a:bodyPr>
          <a:lstStyle/>
          <a:p>
            <a:r>
              <a:rPr lang="en-GB" sz="1600" dirty="0"/>
              <a:t>4</a:t>
            </a:r>
            <a:r>
              <a:rPr lang="en-GB" sz="1600" baseline="30000" dirty="0"/>
              <a:t>th</a:t>
            </a:r>
            <a:r>
              <a:rPr lang="en-GB" sz="1600" dirty="0"/>
              <a:t> Mediterranean Water Forum, Malta, 2020</a:t>
            </a:r>
          </a:p>
          <a:p>
            <a:pPr lvl="0"/>
            <a:r>
              <a:rPr lang="en-GB" sz="1600" dirty="0"/>
              <a:t>China Water Expo &amp; China Water Symposium 2020 in Suzhou.</a:t>
            </a:r>
          </a:p>
          <a:p>
            <a:pPr lvl="0"/>
            <a:r>
              <a:rPr lang="en-GB" sz="1600" dirty="0"/>
              <a:t>Cairo Water Week, November 2019</a:t>
            </a:r>
          </a:p>
          <a:p>
            <a:pPr lvl="0"/>
            <a:r>
              <a:rPr lang="en-GB" sz="1600" dirty="0"/>
              <a:t>38</a:t>
            </a:r>
            <a:r>
              <a:rPr lang="en-GB" sz="1600" baseline="30000" dirty="0"/>
              <a:t>th</a:t>
            </a:r>
            <a:r>
              <a:rPr lang="en-GB" sz="1600" dirty="0"/>
              <a:t> IAHR World Congress: 1 Sep 1-6, 2019. Panama City, Panama, </a:t>
            </a:r>
          </a:p>
          <a:p>
            <a:pPr lvl="0"/>
            <a:r>
              <a:rPr lang="en-GB" sz="1600" dirty="0"/>
              <a:t>The 8</a:t>
            </a:r>
            <a:r>
              <a:rPr lang="en-GB" sz="1600" baseline="30000" dirty="0"/>
              <a:t>th</a:t>
            </a:r>
            <a:r>
              <a:rPr lang="en-GB" sz="1600" dirty="0"/>
              <a:t> International Conference on Flood Management: 3 August 17 - 19, 2020. Iowa City, USA. "</a:t>
            </a:r>
          </a:p>
          <a:p>
            <a:pPr lvl="0"/>
            <a:r>
              <a:rPr lang="en-GB" sz="1600" dirty="0"/>
              <a:t>World forum on circular economy in 2020</a:t>
            </a:r>
          </a:p>
          <a:p>
            <a:pPr lvl="0"/>
            <a:r>
              <a:rPr lang="en-GB" sz="1600" dirty="0"/>
              <a:t>Singapore International Water Week</a:t>
            </a:r>
          </a:p>
          <a:p>
            <a:pPr lvl="0"/>
            <a:r>
              <a:rPr lang="en-GB" sz="1600" dirty="0"/>
              <a:t>Finance Ministers Meeting and Sector Ministers Meeting of the "Sanitation and Water for All Partnership</a:t>
            </a:r>
          </a:p>
          <a:p>
            <a:pPr lvl="0"/>
            <a:r>
              <a:rPr lang="en-GB" sz="1600" dirty="0"/>
              <a:t>G20 and G7 in France (finance ministers meeting)</a:t>
            </a:r>
          </a:p>
          <a:p>
            <a:pPr lvl="0"/>
            <a:r>
              <a:rPr lang="en-GB" sz="1600" dirty="0"/>
              <a:t>Faecal Sludge Management 6 (FSM6) and SWA ministerial meetings</a:t>
            </a:r>
          </a:p>
          <a:p>
            <a:pPr lvl="0"/>
            <a:r>
              <a:rPr lang="en-GB" sz="1600" dirty="0"/>
              <a:t>African Water Week – High Political Forum</a:t>
            </a:r>
          </a:p>
          <a:p>
            <a:pPr lvl="0"/>
            <a:r>
              <a:rPr lang="en-GB" sz="1600" dirty="0"/>
              <a:t>UN general assembly</a:t>
            </a:r>
          </a:p>
          <a:p>
            <a:pPr lvl="0"/>
            <a:r>
              <a:rPr lang="en-GB" sz="1600" dirty="0"/>
              <a:t>Regional meetings with core partners</a:t>
            </a:r>
            <a:endParaRPr lang="en-GB" sz="2800" dirty="0"/>
          </a:p>
        </p:txBody>
      </p:sp>
      <p:sp>
        <p:nvSpPr>
          <p:cNvPr id="132" name="Numéro de diapositive"/>
          <p:cNvSpPr txBox="1">
            <a:spLocks noGrp="1"/>
          </p:cNvSpPr>
          <p:nvPr>
            <p:ph type="sldNum" sz="quarter" idx="4294967295"/>
          </p:nvPr>
        </p:nvSpPr>
        <p:spPr>
          <a:xfrm>
            <a:off x="7393900" y="4806080"/>
            <a:ext cx="135613" cy="19620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15</a:t>
            </a:fld>
            <a:endParaRPr/>
          </a:p>
        </p:txBody>
      </p:sp>
      <p:grpSp>
        <p:nvGrpSpPr>
          <p:cNvPr id="10" name="Groupe 9"/>
          <p:cNvGrpSpPr/>
          <p:nvPr/>
        </p:nvGrpSpPr>
        <p:grpSpPr>
          <a:xfrm>
            <a:off x="-1" y="4590399"/>
            <a:ext cx="9143999" cy="573882"/>
            <a:chOff x="0" y="0"/>
            <a:chExt cx="9144000" cy="765175"/>
          </a:xfrm>
        </p:grpSpPr>
        <p:pic>
          <p:nvPicPr>
            <p:cNvPr id="11" name="Picture 5" descr="Picture 5"/>
            <p:cNvPicPr>
              <a:picLocks noChangeAspect="1"/>
            </p:cNvPicPr>
            <p:nvPr/>
          </p:nvPicPr>
          <p:blipFill>
            <a:blip r:embed="rId2"/>
            <a:stretch>
              <a:fillRect/>
            </a:stretch>
          </p:blipFill>
          <p:spPr>
            <a:xfrm>
              <a:off x="0" y="0"/>
              <a:ext cx="9144000" cy="765175"/>
            </a:xfrm>
            <a:prstGeom prst="rect">
              <a:avLst/>
            </a:prstGeom>
            <a:ln w="12700" cap="flat">
              <a:noFill/>
              <a:miter lim="400000"/>
            </a:ln>
            <a:effectLst/>
          </p:spPr>
        </p:pic>
        <p:sp>
          <p:nvSpPr>
            <p:cNvPr id="12" name="ZoneTexte 11"/>
            <p:cNvSpPr txBox="1"/>
            <p:nvPr/>
          </p:nvSpPr>
          <p:spPr>
            <a:xfrm>
              <a:off x="350871" y="272397"/>
              <a:ext cx="8086060" cy="30777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4289" tIns="34289" rIns="34289" bIns="34289" numCol="1" anchor="t">
              <a:spAutoFit/>
            </a:bodyPr>
            <a:lstStyle>
              <a:lvl1pPr>
                <a:defRPr i="1">
                  <a:solidFill>
                    <a:srgbClr val="002060"/>
                  </a:solidFill>
                  <a:latin typeface="Calibri Light"/>
                  <a:ea typeface="Calibri Light"/>
                  <a:cs typeface="Calibri Light"/>
                  <a:sym typeface="Calibri Light"/>
                </a:defRPr>
              </a:lvl1pPr>
            </a:lstStyle>
            <a:p>
              <a:pPr algn="ctr"/>
              <a:r>
                <a:rPr lang="fr-SN" sz="1050" b="1" dirty="0">
                  <a:solidFill>
                    <a:schemeClr val="tx1"/>
                  </a:solidFill>
                  <a:latin typeface="Calibri" panose="020F0502020204030204" pitchFamily="34" charset="0"/>
                  <a:cs typeface="Calibri" panose="020F0502020204030204" pitchFamily="34" charset="0"/>
                </a:rPr>
                <a:t>Kick-off meeting du 9</a:t>
              </a:r>
              <a:r>
                <a:rPr lang="fr-SN" sz="1050" b="1" baseline="30000" dirty="0">
                  <a:solidFill>
                    <a:schemeClr val="tx1"/>
                  </a:solidFill>
                  <a:latin typeface="Calibri" panose="020F0502020204030204" pitchFamily="34" charset="0"/>
                  <a:cs typeface="Calibri" panose="020F0502020204030204" pitchFamily="34" charset="0"/>
                </a:rPr>
                <a:t>e</a:t>
              </a:r>
              <a:r>
                <a:rPr lang="fr-SN" sz="1050" b="1" dirty="0">
                  <a:solidFill>
                    <a:schemeClr val="tx1"/>
                  </a:solidFill>
                  <a:latin typeface="Calibri" panose="020F0502020204030204" pitchFamily="34" charset="0"/>
                  <a:cs typeface="Calibri" panose="020F0502020204030204" pitchFamily="34" charset="0"/>
                </a:rPr>
                <a:t> Forum Mondial de l’Eau, Dakar les 20 et 21 juin 2019</a:t>
              </a:r>
              <a:endParaRPr sz="1050" b="1" dirty="0">
                <a:solidFill>
                  <a:schemeClr val="tx1"/>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237009805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itle 1"/>
          <p:cNvSpPr txBox="1">
            <a:spLocks noGrp="1"/>
          </p:cNvSpPr>
          <p:nvPr>
            <p:ph type="title"/>
          </p:nvPr>
        </p:nvSpPr>
        <p:spPr>
          <a:xfrm>
            <a:off x="218208" y="169650"/>
            <a:ext cx="8749147" cy="686164"/>
          </a:xfrm>
          <a:prstGeom prst="rect">
            <a:avLst/>
          </a:prstGeom>
          <a:solidFill>
            <a:srgbClr val="EDEDED"/>
          </a:solidFill>
          <a:ln w="9525">
            <a:solidFill>
              <a:srgbClr val="00B0F0"/>
            </a:solidFill>
            <a:round/>
          </a:ln>
        </p:spPr>
        <p:txBody>
          <a:bodyPr lIns="34289" rIns="34289" anchor="ctr">
            <a:normAutofit/>
          </a:bodyPr>
          <a:lstStyle/>
          <a:p>
            <a:pPr algn="ctr" defTabSz="638616"/>
            <a:r>
              <a:rPr lang="fr-SN" sz="1728" cap="all" dirty="0">
                <a:solidFill>
                  <a:srgbClr val="0070C0"/>
                </a:solidFill>
                <a:latin typeface="Arial Black"/>
                <a:ea typeface="Arial Black"/>
                <a:cs typeface="Arial Black"/>
              </a:rPr>
              <a:t>A Long but </a:t>
            </a:r>
            <a:r>
              <a:rPr lang="fr-SN" sz="1728" cap="all" dirty="0" err="1">
                <a:solidFill>
                  <a:srgbClr val="0070C0"/>
                </a:solidFill>
                <a:latin typeface="Arial Black"/>
                <a:ea typeface="Arial Black"/>
                <a:cs typeface="Arial Black"/>
              </a:rPr>
              <a:t>noit</a:t>
            </a:r>
            <a:r>
              <a:rPr lang="fr-SN" sz="1728" cap="all" dirty="0">
                <a:solidFill>
                  <a:srgbClr val="0070C0"/>
                </a:solidFill>
                <a:latin typeface="Arial Black"/>
                <a:ea typeface="Arial Black"/>
                <a:cs typeface="Arial Black"/>
              </a:rPr>
              <a:t> an exhaustive </a:t>
            </a:r>
            <a:r>
              <a:rPr lang="fr-SN" sz="1728" cap="all" dirty="0" err="1">
                <a:solidFill>
                  <a:srgbClr val="0070C0"/>
                </a:solidFill>
                <a:latin typeface="Arial Black"/>
                <a:ea typeface="Arial Black"/>
                <a:cs typeface="Arial Black"/>
              </a:rPr>
              <a:t>list</a:t>
            </a:r>
            <a:r>
              <a:rPr lang="fr-SN" sz="1728" cap="all" dirty="0">
                <a:solidFill>
                  <a:srgbClr val="0070C0"/>
                </a:solidFill>
                <a:latin typeface="Arial Black"/>
                <a:ea typeface="Arial Black"/>
                <a:cs typeface="Arial Black"/>
              </a:rPr>
              <a:t>…</a:t>
            </a:r>
            <a:endParaRPr sz="1728" cap="all" dirty="0">
              <a:solidFill>
                <a:srgbClr val="0070C0"/>
              </a:solidFill>
              <a:latin typeface="Arial Black"/>
              <a:ea typeface="Arial Black"/>
              <a:cs typeface="Arial Black"/>
            </a:endParaRPr>
          </a:p>
        </p:txBody>
      </p:sp>
      <p:sp>
        <p:nvSpPr>
          <p:cNvPr id="131" name="Text Placeholder 2"/>
          <p:cNvSpPr txBox="1">
            <a:spLocks noGrp="1"/>
          </p:cNvSpPr>
          <p:nvPr>
            <p:ph type="body" idx="1"/>
          </p:nvPr>
        </p:nvSpPr>
        <p:spPr>
          <a:xfrm>
            <a:off x="218208" y="901142"/>
            <a:ext cx="8925791" cy="3699648"/>
          </a:xfrm>
          <a:prstGeom prst="rect">
            <a:avLst/>
          </a:prstGeom>
        </p:spPr>
        <p:txBody>
          <a:bodyPr>
            <a:noAutofit/>
          </a:bodyPr>
          <a:lstStyle/>
          <a:p>
            <a:pPr lvl="0"/>
            <a:r>
              <a:rPr lang="en-GB" sz="1600" dirty="0"/>
              <a:t>UNEP global water quality meeting in September 2019</a:t>
            </a:r>
          </a:p>
          <a:p>
            <a:pPr lvl="0"/>
            <a:r>
              <a:rPr lang="en-GB" sz="1600" dirty="0"/>
              <a:t>COP 25</a:t>
            </a:r>
          </a:p>
          <a:p>
            <a:pPr lvl="0"/>
            <a:r>
              <a:rPr lang="en-GB" sz="1600" dirty="0"/>
              <a:t>List all actors affected by this phenomenon, then try to raise awareness on the issue of water and sanitation and organize small meetings of exchanges to encourage them to take part in the problems related to water and sanitation.</a:t>
            </a:r>
          </a:p>
          <a:p>
            <a:pPr lvl="1"/>
            <a:r>
              <a:rPr lang="en-GB" sz="1600" dirty="0"/>
              <a:t>Workshops and social-cultural events</a:t>
            </a:r>
          </a:p>
          <a:p>
            <a:pPr lvl="1"/>
            <a:r>
              <a:rPr lang="en-GB" sz="1600" dirty="0"/>
              <a:t>Webinars and online discussions </a:t>
            </a:r>
          </a:p>
          <a:p>
            <a:pPr lvl="1"/>
            <a:r>
              <a:rPr lang="pt-BR" sz="1600" dirty="0" err="1"/>
              <a:t>Citizen</a:t>
            </a:r>
            <a:r>
              <a:rPr lang="pt-BR" sz="1600" dirty="0"/>
              <a:t> </a:t>
            </a:r>
            <a:r>
              <a:rPr lang="pt-BR" sz="1600" dirty="0" err="1"/>
              <a:t>hearings</a:t>
            </a:r>
            <a:endParaRPr lang="en-GB" sz="2800" dirty="0"/>
          </a:p>
        </p:txBody>
      </p:sp>
      <p:sp>
        <p:nvSpPr>
          <p:cNvPr id="132" name="Numéro de diapositive"/>
          <p:cNvSpPr txBox="1">
            <a:spLocks noGrp="1"/>
          </p:cNvSpPr>
          <p:nvPr>
            <p:ph type="sldNum" sz="quarter" idx="4294967295"/>
          </p:nvPr>
        </p:nvSpPr>
        <p:spPr>
          <a:xfrm>
            <a:off x="7393900" y="4806080"/>
            <a:ext cx="135613" cy="19620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16</a:t>
            </a:fld>
            <a:endParaRPr/>
          </a:p>
        </p:txBody>
      </p:sp>
      <p:grpSp>
        <p:nvGrpSpPr>
          <p:cNvPr id="10" name="Groupe 9"/>
          <p:cNvGrpSpPr/>
          <p:nvPr/>
        </p:nvGrpSpPr>
        <p:grpSpPr>
          <a:xfrm>
            <a:off x="-1" y="4590399"/>
            <a:ext cx="9143999" cy="573882"/>
            <a:chOff x="0" y="0"/>
            <a:chExt cx="9144000" cy="765175"/>
          </a:xfrm>
        </p:grpSpPr>
        <p:pic>
          <p:nvPicPr>
            <p:cNvPr id="11" name="Picture 5" descr="Picture 5"/>
            <p:cNvPicPr>
              <a:picLocks noChangeAspect="1"/>
            </p:cNvPicPr>
            <p:nvPr/>
          </p:nvPicPr>
          <p:blipFill>
            <a:blip r:embed="rId2"/>
            <a:stretch>
              <a:fillRect/>
            </a:stretch>
          </p:blipFill>
          <p:spPr>
            <a:xfrm>
              <a:off x="0" y="0"/>
              <a:ext cx="9144000" cy="765175"/>
            </a:xfrm>
            <a:prstGeom prst="rect">
              <a:avLst/>
            </a:prstGeom>
            <a:ln w="12700" cap="flat">
              <a:noFill/>
              <a:miter lim="400000"/>
            </a:ln>
            <a:effectLst/>
          </p:spPr>
        </p:pic>
        <p:sp>
          <p:nvSpPr>
            <p:cNvPr id="12" name="ZoneTexte 11"/>
            <p:cNvSpPr txBox="1"/>
            <p:nvPr/>
          </p:nvSpPr>
          <p:spPr>
            <a:xfrm>
              <a:off x="350871" y="272397"/>
              <a:ext cx="8086060" cy="30777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4289" tIns="34289" rIns="34289" bIns="34289" numCol="1" anchor="t">
              <a:spAutoFit/>
            </a:bodyPr>
            <a:lstStyle>
              <a:lvl1pPr>
                <a:defRPr i="1">
                  <a:solidFill>
                    <a:srgbClr val="002060"/>
                  </a:solidFill>
                  <a:latin typeface="Calibri Light"/>
                  <a:ea typeface="Calibri Light"/>
                  <a:cs typeface="Calibri Light"/>
                  <a:sym typeface="Calibri Light"/>
                </a:defRPr>
              </a:lvl1pPr>
            </a:lstStyle>
            <a:p>
              <a:pPr algn="ctr"/>
              <a:r>
                <a:rPr lang="fr-SN" sz="1050" b="1" dirty="0">
                  <a:solidFill>
                    <a:schemeClr val="tx1"/>
                  </a:solidFill>
                  <a:latin typeface="Calibri" panose="020F0502020204030204" pitchFamily="34" charset="0"/>
                  <a:cs typeface="Calibri" panose="020F0502020204030204" pitchFamily="34" charset="0"/>
                </a:rPr>
                <a:t>Kick-off meeting du 9</a:t>
              </a:r>
              <a:r>
                <a:rPr lang="fr-SN" sz="1050" b="1" baseline="30000" dirty="0">
                  <a:solidFill>
                    <a:schemeClr val="tx1"/>
                  </a:solidFill>
                  <a:latin typeface="Calibri" panose="020F0502020204030204" pitchFamily="34" charset="0"/>
                  <a:cs typeface="Calibri" panose="020F0502020204030204" pitchFamily="34" charset="0"/>
                </a:rPr>
                <a:t>e</a:t>
              </a:r>
              <a:r>
                <a:rPr lang="fr-SN" sz="1050" b="1" dirty="0">
                  <a:solidFill>
                    <a:schemeClr val="tx1"/>
                  </a:solidFill>
                  <a:latin typeface="Calibri" panose="020F0502020204030204" pitchFamily="34" charset="0"/>
                  <a:cs typeface="Calibri" panose="020F0502020204030204" pitchFamily="34" charset="0"/>
                </a:rPr>
                <a:t> Forum Mondial de l’Eau, Dakar les 20 et 21 juin 2019</a:t>
              </a:r>
              <a:endParaRPr sz="1050" b="1" dirty="0">
                <a:solidFill>
                  <a:schemeClr val="tx1"/>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66224218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icture 4"/>
          <p:cNvPicPr>
            <a:picLocks noChangeAspect="1"/>
          </p:cNvPicPr>
          <p:nvPr/>
        </p:nvPicPr>
        <p:blipFill rotWithShape="1">
          <a:blip r:embed="rId2"/>
          <a:srcRect l="1237" t="4239" r="48896" b="21742"/>
          <a:stretch/>
        </p:blipFill>
        <p:spPr>
          <a:xfrm rot="5400000">
            <a:off x="3580389" y="-401736"/>
            <a:ext cx="1983221" cy="9144003"/>
          </a:xfrm>
          <a:prstGeom prst="rect">
            <a:avLst/>
          </a:prstGeom>
          <a:ln w="12700">
            <a:miter lim="400000"/>
          </a:ln>
        </p:spPr>
      </p:pic>
      <p:sp>
        <p:nvSpPr>
          <p:cNvPr id="3" name="Espace réservé du texte 2"/>
          <p:cNvSpPr>
            <a:spLocks noGrp="1"/>
          </p:cNvSpPr>
          <p:nvPr>
            <p:ph type="body" sz="quarter" idx="1"/>
          </p:nvPr>
        </p:nvSpPr>
        <p:spPr>
          <a:xfrm>
            <a:off x="1157286" y="1604682"/>
            <a:ext cx="6829425" cy="1200616"/>
          </a:xfrm>
        </p:spPr>
        <p:txBody>
          <a:bodyPr>
            <a:noAutofit/>
          </a:bodyPr>
          <a:lstStyle/>
          <a:p>
            <a:r>
              <a:rPr lang="fr-FR" sz="2400" dirty="0">
                <a:solidFill>
                  <a:srgbClr val="0070C0"/>
                </a:solidFill>
                <a:latin typeface="Britannic Bold" panose="020B0903060703020204" pitchFamily="34" charset="0"/>
              </a:rPr>
              <a:t>Final </a:t>
            </a:r>
            <a:r>
              <a:rPr lang="fr-FR" sz="2400" dirty="0" err="1">
                <a:solidFill>
                  <a:srgbClr val="0070C0"/>
                </a:solidFill>
                <a:latin typeface="Britannic Bold" panose="020B0903060703020204" pitchFamily="34" charset="0"/>
              </a:rPr>
              <a:t>Thoughts</a:t>
            </a:r>
            <a:r>
              <a:rPr lang="fr-FR" sz="2400" dirty="0">
                <a:solidFill>
                  <a:srgbClr val="0070C0"/>
                </a:solidFill>
                <a:latin typeface="Britannic Bold" panose="020B0903060703020204" pitchFamily="34" charset="0"/>
              </a:rPr>
              <a:t>…</a:t>
            </a:r>
          </a:p>
        </p:txBody>
      </p:sp>
    </p:spTree>
    <p:extLst>
      <p:ext uri="{BB962C8B-B14F-4D97-AF65-F5344CB8AC3E}">
        <p14:creationId xmlns:p14="http://schemas.microsoft.com/office/powerpoint/2010/main" val="148454096"/>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itle 1"/>
          <p:cNvSpPr txBox="1">
            <a:spLocks noGrp="1"/>
          </p:cNvSpPr>
          <p:nvPr>
            <p:ph type="title"/>
          </p:nvPr>
        </p:nvSpPr>
        <p:spPr>
          <a:xfrm>
            <a:off x="218208" y="169650"/>
            <a:ext cx="8749147" cy="686164"/>
          </a:xfrm>
          <a:prstGeom prst="rect">
            <a:avLst/>
          </a:prstGeom>
          <a:solidFill>
            <a:srgbClr val="EDEDED"/>
          </a:solidFill>
          <a:ln w="9525">
            <a:solidFill>
              <a:srgbClr val="00B0F0"/>
            </a:solidFill>
            <a:round/>
          </a:ln>
        </p:spPr>
        <p:txBody>
          <a:bodyPr lIns="34289" rIns="34289" anchor="ctr">
            <a:normAutofit/>
          </a:bodyPr>
          <a:lstStyle/>
          <a:p>
            <a:pPr algn="ctr" defTabSz="638616"/>
            <a:r>
              <a:rPr lang="fr-SN" sz="1728" cap="all" dirty="0" err="1">
                <a:solidFill>
                  <a:srgbClr val="0070C0"/>
                </a:solidFill>
                <a:latin typeface="Arial Black"/>
                <a:ea typeface="Arial Black"/>
                <a:cs typeface="Arial Black"/>
              </a:rPr>
              <a:t>Let’s</a:t>
            </a:r>
            <a:r>
              <a:rPr lang="fr-SN" sz="1728" cap="all" dirty="0">
                <a:solidFill>
                  <a:srgbClr val="0070C0"/>
                </a:solidFill>
                <a:latin typeface="Arial Black"/>
                <a:ea typeface="Arial Black"/>
                <a:cs typeface="Arial Black"/>
              </a:rPr>
              <a:t> not </a:t>
            </a:r>
            <a:r>
              <a:rPr lang="fr-SN" sz="1728" cap="all" dirty="0" err="1">
                <a:solidFill>
                  <a:srgbClr val="0070C0"/>
                </a:solidFill>
                <a:latin typeface="Arial Black"/>
                <a:ea typeface="Arial Black"/>
                <a:cs typeface="Arial Black"/>
              </a:rPr>
              <a:t>forget</a:t>
            </a:r>
            <a:r>
              <a:rPr lang="fr-SN" sz="1728" cap="all" dirty="0">
                <a:solidFill>
                  <a:srgbClr val="0070C0"/>
                </a:solidFill>
                <a:latin typeface="Arial Black"/>
                <a:ea typeface="Arial Black"/>
                <a:cs typeface="Arial Black"/>
              </a:rPr>
              <a:t>…</a:t>
            </a:r>
            <a:endParaRPr sz="1728" cap="all" dirty="0">
              <a:solidFill>
                <a:srgbClr val="0070C0"/>
              </a:solidFill>
              <a:latin typeface="Arial Black"/>
              <a:ea typeface="Arial Black"/>
              <a:cs typeface="Arial Black"/>
            </a:endParaRPr>
          </a:p>
        </p:txBody>
      </p:sp>
      <p:sp>
        <p:nvSpPr>
          <p:cNvPr id="131" name="Text Placeholder 2"/>
          <p:cNvSpPr txBox="1">
            <a:spLocks noGrp="1"/>
          </p:cNvSpPr>
          <p:nvPr>
            <p:ph type="body" idx="1"/>
          </p:nvPr>
        </p:nvSpPr>
        <p:spPr>
          <a:xfrm>
            <a:off x="218208" y="901142"/>
            <a:ext cx="8925791" cy="3699648"/>
          </a:xfrm>
          <a:prstGeom prst="rect">
            <a:avLst/>
          </a:prstGeom>
        </p:spPr>
        <p:txBody>
          <a:bodyPr>
            <a:noAutofit/>
          </a:bodyPr>
          <a:lstStyle/>
          <a:p>
            <a:pPr lvl="0"/>
            <a:r>
              <a:rPr lang="en-GB" sz="2000" dirty="0"/>
              <a:t>We need to be clear about what we mean when we talk about Water Security</a:t>
            </a:r>
          </a:p>
          <a:p>
            <a:pPr lvl="0"/>
            <a:r>
              <a:rPr lang="en-GB" sz="2000" dirty="0"/>
              <a:t>Risks related to natural disaster and climate change also scored highly ten</a:t>
            </a:r>
          </a:p>
          <a:p>
            <a:pPr lvl="0"/>
            <a:r>
              <a:rPr lang="en-GB" sz="2000" dirty="0"/>
              <a:t>Infrastructure also scored highly, coming up often in discussions</a:t>
            </a:r>
          </a:p>
          <a:p>
            <a:pPr lvl="0"/>
            <a:r>
              <a:rPr lang="en-GB" sz="2000" dirty="0"/>
              <a:t>There is overlap between themes, and some should be considered cross-cutting</a:t>
            </a:r>
          </a:p>
          <a:p>
            <a:pPr lvl="0"/>
            <a:r>
              <a:rPr lang="en-GB" sz="2000" dirty="0"/>
              <a:t>While most of these issues are global, the solutions tend to be local</a:t>
            </a:r>
          </a:p>
          <a:p>
            <a:pPr lvl="0"/>
            <a:r>
              <a:rPr lang="en-GB" sz="2000" dirty="0">
                <a:sym typeface="Times New Roman"/>
              </a:rPr>
              <a:t>There is no “one size fits all” solution</a:t>
            </a:r>
          </a:p>
          <a:p>
            <a:pPr lvl="0"/>
            <a:r>
              <a:rPr lang="en-GB" sz="2000" dirty="0">
                <a:sym typeface="Times New Roman"/>
              </a:rPr>
              <a:t>As this Forum will be in Senegal, let’s not forget the Sahel region.</a:t>
            </a:r>
          </a:p>
          <a:p>
            <a:pPr lvl="0"/>
            <a:endParaRPr lang="en-GB" sz="2000" dirty="0">
              <a:sym typeface="Times New Roman"/>
            </a:endParaRPr>
          </a:p>
          <a:p>
            <a:pPr marL="0" lvl="0" indent="0" algn="ctr">
              <a:buNone/>
            </a:pPr>
            <a:r>
              <a:rPr lang="en-GB" sz="2000" dirty="0">
                <a:sym typeface="Times New Roman"/>
              </a:rPr>
              <a:t>This discussion has only just begun and will continue…</a:t>
            </a:r>
            <a:endParaRPr lang="en-GB" sz="2000" dirty="0"/>
          </a:p>
          <a:p>
            <a:pPr lvl="0"/>
            <a:endParaRPr lang="en-GB" sz="1800" dirty="0"/>
          </a:p>
          <a:p>
            <a:pPr lvl="0"/>
            <a:endParaRPr lang="en-GB" sz="2800" dirty="0"/>
          </a:p>
        </p:txBody>
      </p:sp>
      <p:sp>
        <p:nvSpPr>
          <p:cNvPr id="132" name="Numéro de diapositive"/>
          <p:cNvSpPr txBox="1">
            <a:spLocks noGrp="1"/>
          </p:cNvSpPr>
          <p:nvPr>
            <p:ph type="sldNum" sz="quarter" idx="4294967295"/>
          </p:nvPr>
        </p:nvSpPr>
        <p:spPr>
          <a:xfrm>
            <a:off x="7393900" y="4806080"/>
            <a:ext cx="135613" cy="19620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18</a:t>
            </a:fld>
            <a:endParaRPr/>
          </a:p>
        </p:txBody>
      </p:sp>
      <p:grpSp>
        <p:nvGrpSpPr>
          <p:cNvPr id="10" name="Groupe 9"/>
          <p:cNvGrpSpPr/>
          <p:nvPr/>
        </p:nvGrpSpPr>
        <p:grpSpPr>
          <a:xfrm>
            <a:off x="-1" y="4590399"/>
            <a:ext cx="9143999" cy="573882"/>
            <a:chOff x="0" y="0"/>
            <a:chExt cx="9144000" cy="765175"/>
          </a:xfrm>
        </p:grpSpPr>
        <p:pic>
          <p:nvPicPr>
            <p:cNvPr id="11" name="Picture 5" descr="Picture 5"/>
            <p:cNvPicPr>
              <a:picLocks noChangeAspect="1"/>
            </p:cNvPicPr>
            <p:nvPr/>
          </p:nvPicPr>
          <p:blipFill>
            <a:blip r:embed="rId2"/>
            <a:stretch>
              <a:fillRect/>
            </a:stretch>
          </p:blipFill>
          <p:spPr>
            <a:xfrm>
              <a:off x="0" y="0"/>
              <a:ext cx="9144000" cy="765175"/>
            </a:xfrm>
            <a:prstGeom prst="rect">
              <a:avLst/>
            </a:prstGeom>
            <a:ln w="12700" cap="flat">
              <a:noFill/>
              <a:miter lim="400000"/>
            </a:ln>
            <a:effectLst/>
          </p:spPr>
        </p:pic>
        <p:sp>
          <p:nvSpPr>
            <p:cNvPr id="12" name="ZoneTexte 11"/>
            <p:cNvSpPr txBox="1"/>
            <p:nvPr/>
          </p:nvSpPr>
          <p:spPr>
            <a:xfrm>
              <a:off x="350871" y="272397"/>
              <a:ext cx="8086060" cy="30777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4289" tIns="34289" rIns="34289" bIns="34289" numCol="1" anchor="t">
              <a:spAutoFit/>
            </a:bodyPr>
            <a:lstStyle>
              <a:lvl1pPr>
                <a:defRPr i="1">
                  <a:solidFill>
                    <a:srgbClr val="002060"/>
                  </a:solidFill>
                  <a:latin typeface="Calibri Light"/>
                  <a:ea typeface="Calibri Light"/>
                  <a:cs typeface="Calibri Light"/>
                  <a:sym typeface="Calibri Light"/>
                </a:defRPr>
              </a:lvl1pPr>
            </a:lstStyle>
            <a:p>
              <a:pPr algn="ctr"/>
              <a:r>
                <a:rPr lang="fr-SN" sz="1050" b="1" dirty="0">
                  <a:solidFill>
                    <a:schemeClr val="tx1"/>
                  </a:solidFill>
                  <a:latin typeface="Calibri" panose="020F0502020204030204" pitchFamily="34" charset="0"/>
                  <a:cs typeface="Calibri" panose="020F0502020204030204" pitchFamily="34" charset="0"/>
                </a:rPr>
                <a:t>Kick-off meeting du 9</a:t>
              </a:r>
              <a:r>
                <a:rPr lang="fr-SN" sz="1050" b="1" baseline="30000" dirty="0">
                  <a:solidFill>
                    <a:schemeClr val="tx1"/>
                  </a:solidFill>
                  <a:latin typeface="Calibri" panose="020F0502020204030204" pitchFamily="34" charset="0"/>
                  <a:cs typeface="Calibri" panose="020F0502020204030204" pitchFamily="34" charset="0"/>
                </a:rPr>
                <a:t>e</a:t>
              </a:r>
              <a:r>
                <a:rPr lang="fr-SN" sz="1050" b="1" dirty="0">
                  <a:solidFill>
                    <a:schemeClr val="tx1"/>
                  </a:solidFill>
                  <a:latin typeface="Calibri" panose="020F0502020204030204" pitchFamily="34" charset="0"/>
                  <a:cs typeface="Calibri" panose="020F0502020204030204" pitchFamily="34" charset="0"/>
                </a:rPr>
                <a:t> Forum Mondial de l’Eau, Dakar les 20 et 21 juin 2019</a:t>
              </a:r>
              <a:endParaRPr sz="1050" b="1" dirty="0">
                <a:solidFill>
                  <a:schemeClr val="tx1"/>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2695737610"/>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8" name="Picture 4" descr="Picture 4"/>
          <p:cNvPicPr>
            <a:picLocks noChangeAspect="1"/>
          </p:cNvPicPr>
          <p:nvPr/>
        </p:nvPicPr>
        <p:blipFill rotWithShape="1">
          <a:blip r:embed="rId2"/>
          <a:srcRect l="3881" t="4239" r="48895" b="21743"/>
          <a:stretch/>
        </p:blipFill>
        <p:spPr>
          <a:xfrm rot="5400000">
            <a:off x="3632939" y="-367555"/>
            <a:ext cx="1878119" cy="9144000"/>
          </a:xfrm>
          <a:prstGeom prst="rect">
            <a:avLst/>
          </a:prstGeom>
          <a:ln w="12700">
            <a:miter lim="400000"/>
          </a:ln>
        </p:spPr>
      </p:pic>
      <p:pic>
        <p:nvPicPr>
          <p:cNvPr id="433" name="Image" descr="Image"/>
          <p:cNvPicPr>
            <a:picLocks noChangeAspect="1"/>
          </p:cNvPicPr>
          <p:nvPr/>
        </p:nvPicPr>
        <p:blipFill>
          <a:blip r:embed="rId3"/>
          <a:srcRect/>
          <a:stretch>
            <a:fillRect/>
          </a:stretch>
        </p:blipFill>
        <p:spPr>
          <a:xfrm>
            <a:off x="7407031" y="226438"/>
            <a:ext cx="955846" cy="574577"/>
          </a:xfrm>
          <a:prstGeom prst="rect">
            <a:avLst/>
          </a:prstGeom>
          <a:ln w="12700">
            <a:miter lim="400000"/>
          </a:ln>
        </p:spPr>
      </p:pic>
      <p:pic>
        <p:nvPicPr>
          <p:cNvPr id="434" name="Picture 1" descr="Picture 1"/>
          <p:cNvPicPr>
            <a:picLocks noChangeAspect="1"/>
          </p:cNvPicPr>
          <p:nvPr/>
        </p:nvPicPr>
        <p:blipFill>
          <a:blip r:embed="rId4"/>
          <a:stretch>
            <a:fillRect/>
          </a:stretch>
        </p:blipFill>
        <p:spPr>
          <a:xfrm>
            <a:off x="587788" y="286450"/>
            <a:ext cx="676629" cy="381918"/>
          </a:xfrm>
          <a:prstGeom prst="rect">
            <a:avLst/>
          </a:prstGeom>
          <a:ln w="12700">
            <a:miter lim="400000"/>
          </a:ln>
        </p:spPr>
      </p:pic>
      <p:sp>
        <p:nvSpPr>
          <p:cNvPr id="11" name="ZoneTexte 15"/>
          <p:cNvSpPr txBox="1"/>
          <p:nvPr/>
        </p:nvSpPr>
        <p:spPr>
          <a:xfrm>
            <a:off x="168529" y="679808"/>
            <a:ext cx="1681295" cy="334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4289" rIns="34289">
            <a:spAutoFit/>
          </a:bodyPr>
          <a:lstStyle>
            <a:lvl1pPr>
              <a:defRPr sz="900" b="1">
                <a:solidFill>
                  <a:srgbClr val="00B0F0"/>
                </a:solidFill>
                <a:latin typeface="Bookman Old Style"/>
                <a:ea typeface="Bookman Old Style"/>
                <a:cs typeface="Bookman Old Style"/>
                <a:sym typeface="Bookman Old Style"/>
              </a:defRPr>
            </a:lvl1pPr>
          </a:lstStyle>
          <a:p>
            <a:r>
              <a:rPr sz="788" dirty="0"/>
              <a:t>RÉPUBLIQUE DU SÉNÉGAL</a:t>
            </a:r>
            <a:endParaRPr lang="fr-SN" sz="788" dirty="0"/>
          </a:p>
          <a:p>
            <a:r>
              <a:rPr lang="fr-SN" sz="788" dirty="0"/>
              <a:t>Un Peuple – Un But – Une Foi</a:t>
            </a:r>
            <a:endParaRPr sz="788" dirty="0"/>
          </a:p>
        </p:txBody>
      </p:sp>
      <p:sp>
        <p:nvSpPr>
          <p:cNvPr id="13" name="Rectangle 12"/>
          <p:cNvSpPr/>
          <p:nvPr/>
        </p:nvSpPr>
        <p:spPr>
          <a:xfrm>
            <a:off x="2714901" y="3081486"/>
            <a:ext cx="4009752" cy="577081"/>
          </a:xfrm>
          <a:prstGeom prst="rect">
            <a:avLst/>
          </a:prstGeom>
          <a:noFill/>
        </p:spPr>
        <p:txBody>
          <a:bodyPr wrap="none" lIns="68580" tIns="34290" rIns="68580" bIns="34290">
            <a:spAutoFit/>
          </a:bodyPr>
          <a:lstStyle/>
          <a:p>
            <a:pPr algn="ctr"/>
            <a:r>
              <a:rPr lang="fr-FR" sz="3300" b="1"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Broadway" pitchFamily="82" charset="0"/>
              </a:rPr>
              <a:t>Je vous remercie</a:t>
            </a:r>
          </a:p>
        </p:txBody>
      </p:sp>
      <p:pic>
        <p:nvPicPr>
          <p:cNvPr id="9" name="Image 8"/>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63493" y="794283"/>
            <a:ext cx="1774861" cy="1813838"/>
          </a:xfrm>
          <a:prstGeom prst="rect">
            <a:avLst/>
          </a:prstGeom>
          <a:noFill/>
          <a:ln>
            <a:noFill/>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icture 4"/>
          <p:cNvPicPr>
            <a:picLocks noChangeAspect="1"/>
          </p:cNvPicPr>
          <p:nvPr/>
        </p:nvPicPr>
        <p:blipFill rotWithShape="1">
          <a:blip r:embed="rId2"/>
          <a:srcRect l="1237" t="4239" r="48896" b="21742"/>
          <a:stretch/>
        </p:blipFill>
        <p:spPr>
          <a:xfrm rot="5400000">
            <a:off x="3580389" y="-401736"/>
            <a:ext cx="1983221" cy="9144003"/>
          </a:xfrm>
          <a:prstGeom prst="rect">
            <a:avLst/>
          </a:prstGeom>
          <a:ln w="12700">
            <a:miter lim="400000"/>
          </a:ln>
        </p:spPr>
      </p:pic>
      <p:sp>
        <p:nvSpPr>
          <p:cNvPr id="3" name="Espace réservé du texte 2"/>
          <p:cNvSpPr>
            <a:spLocks noGrp="1"/>
          </p:cNvSpPr>
          <p:nvPr>
            <p:ph type="body" sz="quarter" idx="1"/>
          </p:nvPr>
        </p:nvSpPr>
        <p:spPr>
          <a:xfrm>
            <a:off x="1157286" y="2111528"/>
            <a:ext cx="6829425" cy="693770"/>
          </a:xfrm>
        </p:spPr>
        <p:txBody>
          <a:bodyPr>
            <a:noAutofit/>
          </a:bodyPr>
          <a:lstStyle/>
          <a:p>
            <a:r>
              <a:rPr lang="fr-FR" sz="2700" dirty="0">
                <a:solidFill>
                  <a:srgbClr val="00B0F0"/>
                </a:solidFill>
                <a:latin typeface="Britannic Bold" panose="020B0903060703020204" pitchFamily="34" charset="0"/>
              </a:rPr>
              <a:t>1-</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Which</a:t>
            </a:r>
            <a:r>
              <a:rPr lang="fr-FR" sz="2400" dirty="0">
                <a:solidFill>
                  <a:srgbClr val="0070C0"/>
                </a:solidFill>
                <a:latin typeface="Britannic Bold" panose="020B0903060703020204" pitchFamily="34" charset="0"/>
              </a:rPr>
              <a:t> are the 3 </a:t>
            </a:r>
            <a:r>
              <a:rPr lang="fr-FR" sz="2400" dirty="0" err="1">
                <a:solidFill>
                  <a:srgbClr val="0070C0"/>
                </a:solidFill>
                <a:latin typeface="Britannic Bold" panose="020B0903060703020204" pitchFamily="34" charset="0"/>
              </a:rPr>
              <a:t>most</a:t>
            </a:r>
            <a:r>
              <a:rPr lang="fr-FR" sz="2400" dirty="0">
                <a:solidFill>
                  <a:srgbClr val="0070C0"/>
                </a:solidFill>
                <a:latin typeface="Britannic Bold" panose="020B0903060703020204" pitchFamily="34" charset="0"/>
              </a:rPr>
              <a:t> important issues </a:t>
            </a:r>
            <a:r>
              <a:rPr lang="fr-FR" sz="2400" dirty="0" err="1">
                <a:solidFill>
                  <a:srgbClr val="0070C0"/>
                </a:solidFill>
                <a:latin typeface="Britannic Bold" panose="020B0903060703020204" pitchFamily="34" charset="0"/>
              </a:rPr>
              <a:t>that</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should</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be</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addressed</a:t>
            </a:r>
            <a:r>
              <a:rPr lang="fr-FR" sz="2400" dirty="0">
                <a:solidFill>
                  <a:srgbClr val="0070C0"/>
                </a:solidFill>
                <a:latin typeface="Britannic Bold" panose="020B0903060703020204" pitchFamily="34" charset="0"/>
              </a:rPr>
              <a:t> by </a:t>
            </a:r>
            <a:r>
              <a:rPr lang="fr-FR" sz="2400" dirty="0" err="1">
                <a:solidFill>
                  <a:srgbClr val="0070C0"/>
                </a:solidFill>
                <a:latin typeface="Britannic Bold" panose="020B0903060703020204" pitchFamily="34" charset="0"/>
              </a:rPr>
              <a:t>this</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Priority</a:t>
            </a:r>
            <a:r>
              <a:rPr lang="fr-FR" sz="2400" dirty="0">
                <a:solidFill>
                  <a:srgbClr val="0070C0"/>
                </a:solidFill>
                <a:latin typeface="Britannic Bold" panose="020B0903060703020204" pitchFamily="34" charset="0"/>
              </a:rPr>
              <a:t>? </a:t>
            </a:r>
          </a:p>
        </p:txBody>
      </p:sp>
    </p:spTree>
    <p:extLst>
      <p:ext uri="{BB962C8B-B14F-4D97-AF65-F5344CB8AC3E}">
        <p14:creationId xmlns:p14="http://schemas.microsoft.com/office/powerpoint/2010/main" val="298333977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itle 1"/>
          <p:cNvSpPr txBox="1">
            <a:spLocks noGrp="1"/>
          </p:cNvSpPr>
          <p:nvPr>
            <p:ph type="title"/>
          </p:nvPr>
        </p:nvSpPr>
        <p:spPr>
          <a:xfrm>
            <a:off x="350870" y="169650"/>
            <a:ext cx="8481403" cy="686164"/>
          </a:xfrm>
          <a:prstGeom prst="rect">
            <a:avLst/>
          </a:prstGeom>
          <a:solidFill>
            <a:srgbClr val="EDEDED"/>
          </a:solidFill>
          <a:ln w="9525">
            <a:solidFill>
              <a:srgbClr val="00B0F0"/>
            </a:solidFill>
            <a:round/>
          </a:ln>
        </p:spPr>
        <p:txBody>
          <a:bodyPr lIns="34289" rIns="34289" anchor="ctr">
            <a:normAutofit/>
          </a:bodyPr>
          <a:lstStyle/>
          <a:p>
            <a:pPr algn="ctr" defTabSz="638616"/>
            <a:r>
              <a:rPr lang="fr-SN" sz="1728" cap="all" dirty="0" err="1">
                <a:solidFill>
                  <a:srgbClr val="0070C0"/>
                </a:solidFill>
                <a:latin typeface="Arial Black"/>
                <a:ea typeface="Arial Black"/>
                <a:cs typeface="Arial Black"/>
              </a:rPr>
              <a:t>Results</a:t>
            </a:r>
            <a:r>
              <a:rPr lang="fr-SN" sz="1728" cap="all" dirty="0">
                <a:solidFill>
                  <a:srgbClr val="0070C0"/>
                </a:solidFill>
                <a:latin typeface="Arial Black"/>
                <a:ea typeface="Arial Black"/>
                <a:cs typeface="Arial Black"/>
              </a:rPr>
              <a:t> </a:t>
            </a:r>
            <a:r>
              <a:rPr lang="fr-SN" sz="1728" cap="all" dirty="0" err="1">
                <a:solidFill>
                  <a:srgbClr val="0070C0"/>
                </a:solidFill>
                <a:latin typeface="Arial Black"/>
                <a:ea typeface="Arial Black"/>
                <a:cs typeface="Arial Black"/>
              </a:rPr>
              <a:t>according</a:t>
            </a:r>
            <a:r>
              <a:rPr lang="fr-SN" sz="1728" cap="all" dirty="0">
                <a:solidFill>
                  <a:srgbClr val="0070C0"/>
                </a:solidFill>
                <a:latin typeface="Arial Black"/>
                <a:ea typeface="Arial Black"/>
                <a:cs typeface="Arial Black"/>
              </a:rPr>
              <a:t> to the </a:t>
            </a:r>
            <a:r>
              <a:rPr lang="fr-SN" sz="1728" cap="all" dirty="0" err="1">
                <a:solidFill>
                  <a:srgbClr val="0070C0"/>
                </a:solidFill>
                <a:latin typeface="Arial Black"/>
                <a:ea typeface="Arial Black"/>
                <a:cs typeface="Arial Black"/>
              </a:rPr>
              <a:t>POle</a:t>
            </a:r>
            <a:endParaRPr sz="1728" cap="all" dirty="0">
              <a:solidFill>
                <a:srgbClr val="0070C0"/>
              </a:solidFill>
              <a:latin typeface="Arial Black"/>
              <a:ea typeface="Arial Black"/>
              <a:cs typeface="Arial Black"/>
            </a:endParaRPr>
          </a:p>
        </p:txBody>
      </p:sp>
      <p:sp>
        <p:nvSpPr>
          <p:cNvPr id="132" name="Numéro de diapositive"/>
          <p:cNvSpPr txBox="1">
            <a:spLocks noGrp="1"/>
          </p:cNvSpPr>
          <p:nvPr>
            <p:ph type="sldNum" sz="quarter" idx="4294967295"/>
          </p:nvPr>
        </p:nvSpPr>
        <p:spPr>
          <a:xfrm>
            <a:off x="7393900" y="4806080"/>
            <a:ext cx="135613" cy="19620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a:t>
            </a:fld>
            <a:endParaRPr/>
          </a:p>
        </p:txBody>
      </p:sp>
      <p:grpSp>
        <p:nvGrpSpPr>
          <p:cNvPr id="7" name="Groupe 6"/>
          <p:cNvGrpSpPr/>
          <p:nvPr/>
        </p:nvGrpSpPr>
        <p:grpSpPr>
          <a:xfrm>
            <a:off x="-1" y="4590399"/>
            <a:ext cx="9143999" cy="573882"/>
            <a:chOff x="0" y="0"/>
            <a:chExt cx="9144000" cy="765175"/>
          </a:xfrm>
        </p:grpSpPr>
        <p:pic>
          <p:nvPicPr>
            <p:cNvPr id="8" name="Picture 5" descr="Picture 5"/>
            <p:cNvPicPr>
              <a:picLocks noChangeAspect="1"/>
            </p:cNvPicPr>
            <p:nvPr/>
          </p:nvPicPr>
          <p:blipFill>
            <a:blip r:embed="rId3"/>
            <a:stretch>
              <a:fillRect/>
            </a:stretch>
          </p:blipFill>
          <p:spPr>
            <a:xfrm>
              <a:off x="0" y="0"/>
              <a:ext cx="9144000" cy="765175"/>
            </a:xfrm>
            <a:prstGeom prst="rect">
              <a:avLst/>
            </a:prstGeom>
            <a:ln w="12700" cap="flat">
              <a:noFill/>
              <a:miter lim="400000"/>
            </a:ln>
            <a:effectLst/>
          </p:spPr>
        </p:pic>
        <p:sp>
          <p:nvSpPr>
            <p:cNvPr id="9" name="ZoneTexte 8"/>
            <p:cNvSpPr txBox="1"/>
            <p:nvPr/>
          </p:nvSpPr>
          <p:spPr>
            <a:xfrm>
              <a:off x="350871" y="272397"/>
              <a:ext cx="8086060" cy="30777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4289" tIns="34289" rIns="34289" bIns="34289" numCol="1" anchor="t">
              <a:spAutoFit/>
            </a:bodyPr>
            <a:lstStyle>
              <a:lvl1pPr>
                <a:defRPr i="1">
                  <a:solidFill>
                    <a:srgbClr val="002060"/>
                  </a:solidFill>
                  <a:latin typeface="Calibri Light"/>
                  <a:ea typeface="Calibri Light"/>
                  <a:cs typeface="Calibri Light"/>
                  <a:sym typeface="Calibri Light"/>
                </a:defRPr>
              </a:lvl1pPr>
            </a:lstStyle>
            <a:p>
              <a:pPr algn="ctr"/>
              <a:r>
                <a:rPr lang="fr-SN" sz="1050" b="1" dirty="0">
                  <a:solidFill>
                    <a:schemeClr val="tx1"/>
                  </a:solidFill>
                  <a:latin typeface="Calibri" panose="020F0502020204030204" pitchFamily="34" charset="0"/>
                  <a:cs typeface="Calibri" panose="020F0502020204030204" pitchFamily="34" charset="0"/>
                </a:rPr>
                <a:t>Kick-off meeting du 9</a:t>
              </a:r>
              <a:r>
                <a:rPr lang="fr-SN" sz="1050" b="1" baseline="30000" dirty="0">
                  <a:solidFill>
                    <a:schemeClr val="tx1"/>
                  </a:solidFill>
                  <a:latin typeface="Calibri" panose="020F0502020204030204" pitchFamily="34" charset="0"/>
                  <a:cs typeface="Calibri" panose="020F0502020204030204" pitchFamily="34" charset="0"/>
                </a:rPr>
                <a:t>e</a:t>
              </a:r>
              <a:r>
                <a:rPr lang="fr-SN" sz="1050" b="1" dirty="0">
                  <a:solidFill>
                    <a:schemeClr val="tx1"/>
                  </a:solidFill>
                  <a:latin typeface="Calibri" panose="020F0502020204030204" pitchFamily="34" charset="0"/>
                  <a:cs typeface="Calibri" panose="020F0502020204030204" pitchFamily="34" charset="0"/>
                </a:rPr>
                <a:t> Forum Mondial de l’Eau, Dakar les 20 et 21 juin 2019</a:t>
              </a:r>
              <a:endParaRPr sz="1050" b="1" dirty="0">
                <a:solidFill>
                  <a:schemeClr val="tx1"/>
                </a:solidFill>
                <a:latin typeface="Calibri" panose="020F0502020204030204" pitchFamily="34" charset="0"/>
                <a:cs typeface="Calibri" panose="020F0502020204030204" pitchFamily="34" charset="0"/>
              </a:endParaRPr>
            </a:p>
          </p:txBody>
        </p:sp>
      </p:grpSp>
      <p:pic>
        <p:nvPicPr>
          <p:cNvPr id="3" name="Picture 2">
            <a:extLst>
              <a:ext uri="{FF2B5EF4-FFF2-40B4-BE49-F238E27FC236}">
                <a16:creationId xmlns:a16="http://schemas.microsoft.com/office/drawing/2014/main" id="{D2E7A81C-3A8B-CD47-8030-F8A6907CD96C}"/>
              </a:ext>
            </a:extLst>
          </p:cNvPr>
          <p:cNvPicPr>
            <a:picLocks noChangeAspect="1"/>
          </p:cNvPicPr>
          <p:nvPr/>
        </p:nvPicPr>
        <p:blipFill>
          <a:blip r:embed="rId4"/>
          <a:stretch>
            <a:fillRect/>
          </a:stretch>
        </p:blipFill>
        <p:spPr>
          <a:xfrm>
            <a:off x="435982" y="925002"/>
            <a:ext cx="6606988" cy="3596209"/>
          </a:xfrm>
          <a:prstGeom prst="rect">
            <a:avLst/>
          </a:prstGeom>
        </p:spPr>
      </p:pic>
      <p:sp>
        <p:nvSpPr>
          <p:cNvPr id="4" name="TextBox 3">
            <a:extLst>
              <a:ext uri="{FF2B5EF4-FFF2-40B4-BE49-F238E27FC236}">
                <a16:creationId xmlns:a16="http://schemas.microsoft.com/office/drawing/2014/main" id="{7D0C8E50-F041-E846-93F5-57F84F5BB18E}"/>
              </a:ext>
            </a:extLst>
          </p:cNvPr>
          <p:cNvSpPr txBox="1"/>
          <p:nvPr/>
        </p:nvSpPr>
        <p:spPr>
          <a:xfrm>
            <a:off x="7108172" y="925002"/>
            <a:ext cx="1669473" cy="369331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GB" b="1" u="sng" dirty="0"/>
              <a:t>Other Issues</a:t>
            </a:r>
            <a:r>
              <a:rPr lang="en-GB" dirty="0"/>
              <a:t>:</a:t>
            </a:r>
          </a:p>
          <a:p>
            <a:r>
              <a:rPr lang="en-GB" dirty="0"/>
              <a:t>-WEF Nexus;</a:t>
            </a:r>
          </a:p>
          <a:p>
            <a:r>
              <a:rPr lang="en-GB" dirty="0"/>
              <a:t>-Water in Cities; </a:t>
            </a:r>
          </a:p>
          <a:p>
            <a:r>
              <a:rPr lang="en-GB" dirty="0"/>
              <a:t>-Sanitation; </a:t>
            </a:r>
          </a:p>
          <a:p>
            <a:r>
              <a:rPr lang="en-GB" dirty="0"/>
              <a:t>-Governance &amp; </a:t>
            </a:r>
          </a:p>
          <a:p>
            <a:r>
              <a:rPr lang="en-GB" dirty="0"/>
              <a:t>   Diplomacy; </a:t>
            </a:r>
          </a:p>
          <a:p>
            <a:r>
              <a:rPr lang="en-GB" dirty="0"/>
              <a:t>-Water-borne </a:t>
            </a:r>
          </a:p>
          <a:p>
            <a:r>
              <a:rPr lang="en-GB" dirty="0"/>
              <a:t>   Diseases;</a:t>
            </a:r>
          </a:p>
          <a:p>
            <a:r>
              <a:rPr lang="en-GB" dirty="0"/>
              <a:t>-Water Pricing;</a:t>
            </a:r>
          </a:p>
          <a:p>
            <a:r>
              <a:rPr lang="en-GB" dirty="0"/>
              <a:t>-Financing; </a:t>
            </a:r>
          </a:p>
          <a:p>
            <a:r>
              <a:rPr lang="en-GB" dirty="0"/>
              <a:t>-Transboundary </a:t>
            </a:r>
          </a:p>
          <a:p>
            <a:r>
              <a:rPr lang="en-GB" dirty="0"/>
              <a:t>   Conflicts;</a:t>
            </a:r>
          </a:p>
          <a:p>
            <a:pPr algn="r"/>
            <a:r>
              <a:rPr lang="en-GB" dirty="0"/>
              <a:t>etc.</a:t>
            </a:r>
            <a:endParaRPr kumimoji="0" lang="en-GB" sz="1800" b="0" i="0" u="none" strike="noStrike" cap="none" spc="0" normalizeH="0" baseline="0" dirty="0">
              <a:ln>
                <a:noFill/>
              </a:ln>
              <a:solidFill>
                <a:srgbClr val="000000"/>
              </a:solidFill>
              <a:effectLst/>
              <a:uFillTx/>
              <a:latin typeface="Calibri"/>
              <a:ea typeface="Calibri"/>
              <a:cs typeface="Calibri"/>
              <a:sym typeface="Calibri"/>
            </a:endParaRPr>
          </a:p>
        </p:txBody>
      </p:sp>
    </p:spTree>
    <p:extLst>
      <p:ext uri="{BB962C8B-B14F-4D97-AF65-F5344CB8AC3E}">
        <p14:creationId xmlns:p14="http://schemas.microsoft.com/office/powerpoint/2010/main" val="175957086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itle 1"/>
          <p:cNvSpPr txBox="1">
            <a:spLocks noGrp="1"/>
          </p:cNvSpPr>
          <p:nvPr>
            <p:ph type="title"/>
          </p:nvPr>
        </p:nvSpPr>
        <p:spPr>
          <a:xfrm>
            <a:off x="218208" y="169650"/>
            <a:ext cx="8749147" cy="686164"/>
          </a:xfrm>
          <a:prstGeom prst="rect">
            <a:avLst/>
          </a:prstGeom>
          <a:solidFill>
            <a:srgbClr val="EDEDED"/>
          </a:solidFill>
          <a:ln w="9525">
            <a:solidFill>
              <a:srgbClr val="00B0F0"/>
            </a:solidFill>
            <a:round/>
          </a:ln>
        </p:spPr>
        <p:txBody>
          <a:bodyPr lIns="34289" rIns="34289" anchor="ctr">
            <a:normAutofit/>
          </a:bodyPr>
          <a:lstStyle/>
          <a:p>
            <a:pPr algn="ctr" defTabSz="638616"/>
            <a:r>
              <a:rPr lang="fr-SN" sz="1728" cap="all" dirty="0">
                <a:solidFill>
                  <a:srgbClr val="0070C0"/>
                </a:solidFill>
                <a:latin typeface="Arial Black"/>
                <a:ea typeface="Arial Black"/>
                <a:cs typeface="Arial Black"/>
              </a:rPr>
              <a:t>The </a:t>
            </a:r>
            <a:r>
              <a:rPr lang="fr-SN" sz="1728" cap="all" dirty="0" err="1">
                <a:solidFill>
                  <a:srgbClr val="0070C0"/>
                </a:solidFill>
                <a:latin typeface="Arial Black"/>
                <a:ea typeface="Arial Black"/>
                <a:cs typeface="Arial Black"/>
              </a:rPr>
              <a:t>most</a:t>
            </a:r>
            <a:r>
              <a:rPr lang="fr-SN" sz="1728" cap="all" dirty="0">
                <a:solidFill>
                  <a:srgbClr val="0070C0"/>
                </a:solidFill>
                <a:latin typeface="Arial Black"/>
                <a:ea typeface="Arial Black"/>
                <a:cs typeface="Arial Black"/>
              </a:rPr>
              <a:t> </a:t>
            </a:r>
            <a:r>
              <a:rPr lang="fr-SN" sz="1728" cap="all" dirty="0" err="1">
                <a:solidFill>
                  <a:srgbClr val="0070C0"/>
                </a:solidFill>
                <a:latin typeface="Arial Black"/>
                <a:ea typeface="Arial Black"/>
                <a:cs typeface="Arial Black"/>
              </a:rPr>
              <a:t>popular</a:t>
            </a:r>
            <a:r>
              <a:rPr lang="fr-SN" sz="1728" cap="all" dirty="0">
                <a:solidFill>
                  <a:srgbClr val="0070C0"/>
                </a:solidFill>
                <a:latin typeface="Arial Black"/>
                <a:ea typeface="Arial Black"/>
                <a:cs typeface="Arial Black"/>
              </a:rPr>
              <a:t> topics </a:t>
            </a:r>
            <a:r>
              <a:rPr lang="fr-SN" sz="1728" cap="all" dirty="0" err="1">
                <a:solidFill>
                  <a:srgbClr val="0070C0"/>
                </a:solidFill>
                <a:latin typeface="Arial Black"/>
                <a:ea typeface="Arial Black"/>
                <a:cs typeface="Arial Black"/>
              </a:rPr>
              <a:t>were</a:t>
            </a:r>
            <a:endParaRPr sz="1728" cap="all" dirty="0">
              <a:solidFill>
                <a:srgbClr val="0070C0"/>
              </a:solidFill>
              <a:latin typeface="Arial Black"/>
              <a:ea typeface="Arial Black"/>
              <a:cs typeface="Arial Black"/>
            </a:endParaRPr>
          </a:p>
        </p:txBody>
      </p:sp>
      <p:sp>
        <p:nvSpPr>
          <p:cNvPr id="131" name="Text Placeholder 2"/>
          <p:cNvSpPr txBox="1">
            <a:spLocks noGrp="1"/>
          </p:cNvSpPr>
          <p:nvPr>
            <p:ph type="body" idx="1"/>
          </p:nvPr>
        </p:nvSpPr>
        <p:spPr>
          <a:xfrm>
            <a:off x="218208" y="901142"/>
            <a:ext cx="8925791" cy="3699648"/>
          </a:xfrm>
          <a:prstGeom prst="rect">
            <a:avLst/>
          </a:prstGeom>
        </p:spPr>
        <p:txBody>
          <a:bodyPr>
            <a:noAutofit/>
          </a:bodyPr>
          <a:lstStyle/>
          <a:p>
            <a:pPr marL="0" indent="0">
              <a:buNone/>
            </a:pPr>
            <a:r>
              <a:rPr lang="en-GB" sz="2800" dirty="0"/>
              <a:t>1 – Human rights to water and sanitation   (18%)</a:t>
            </a:r>
          </a:p>
          <a:p>
            <a:pPr marL="0" indent="0">
              <a:buNone/>
            </a:pPr>
            <a:endParaRPr lang="en-GB" sz="2800" dirty="0"/>
          </a:p>
          <a:p>
            <a:pPr marL="0" indent="0">
              <a:buNone/>
            </a:pPr>
            <a:r>
              <a:rPr lang="en-GB" sz="2800" dirty="0"/>
              <a:t>2 – Environmental security and ecosystems integrity   (15%) </a:t>
            </a:r>
          </a:p>
          <a:p>
            <a:pPr marL="0" indent="0">
              <a:buNone/>
            </a:pPr>
            <a:r>
              <a:rPr lang="en-GB" sz="2800" dirty="0"/>
              <a:t> </a:t>
            </a:r>
          </a:p>
          <a:p>
            <a:pPr marL="0" indent="0">
              <a:buNone/>
            </a:pPr>
            <a:r>
              <a:rPr lang="en-GB" sz="2800" dirty="0"/>
              <a:t>3 = Water quality   (14%)</a:t>
            </a:r>
          </a:p>
          <a:p>
            <a:pPr marL="0" indent="0">
              <a:buNone/>
            </a:pPr>
            <a:r>
              <a:rPr lang="en-GB" sz="2800" dirty="0"/>
              <a:t> </a:t>
            </a:r>
          </a:p>
          <a:p>
            <a:pPr marL="0" indent="0">
              <a:buNone/>
            </a:pPr>
            <a:r>
              <a:rPr lang="en-GB" sz="2800" dirty="0"/>
              <a:t>3 = Integrated Water Resources Management (IWRM)  (14%)</a:t>
            </a:r>
          </a:p>
        </p:txBody>
      </p:sp>
      <p:sp>
        <p:nvSpPr>
          <p:cNvPr id="132" name="Numéro de diapositive"/>
          <p:cNvSpPr txBox="1">
            <a:spLocks noGrp="1"/>
          </p:cNvSpPr>
          <p:nvPr>
            <p:ph type="sldNum" sz="quarter" idx="4294967295"/>
          </p:nvPr>
        </p:nvSpPr>
        <p:spPr>
          <a:xfrm>
            <a:off x="7393900" y="4806080"/>
            <a:ext cx="135613" cy="19620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a:t>
            </a:fld>
            <a:endParaRPr/>
          </a:p>
        </p:txBody>
      </p:sp>
      <p:grpSp>
        <p:nvGrpSpPr>
          <p:cNvPr id="10" name="Groupe 9"/>
          <p:cNvGrpSpPr/>
          <p:nvPr/>
        </p:nvGrpSpPr>
        <p:grpSpPr>
          <a:xfrm>
            <a:off x="-1" y="4590399"/>
            <a:ext cx="9143999" cy="573882"/>
            <a:chOff x="0" y="0"/>
            <a:chExt cx="9144000" cy="765175"/>
          </a:xfrm>
        </p:grpSpPr>
        <p:pic>
          <p:nvPicPr>
            <p:cNvPr id="11" name="Picture 5" descr="Picture 5"/>
            <p:cNvPicPr>
              <a:picLocks noChangeAspect="1"/>
            </p:cNvPicPr>
            <p:nvPr/>
          </p:nvPicPr>
          <p:blipFill>
            <a:blip r:embed="rId2"/>
            <a:stretch>
              <a:fillRect/>
            </a:stretch>
          </p:blipFill>
          <p:spPr>
            <a:xfrm>
              <a:off x="0" y="0"/>
              <a:ext cx="9144000" cy="765175"/>
            </a:xfrm>
            <a:prstGeom prst="rect">
              <a:avLst/>
            </a:prstGeom>
            <a:ln w="12700" cap="flat">
              <a:noFill/>
              <a:miter lim="400000"/>
            </a:ln>
            <a:effectLst/>
          </p:spPr>
        </p:pic>
        <p:sp>
          <p:nvSpPr>
            <p:cNvPr id="12" name="ZoneTexte 11"/>
            <p:cNvSpPr txBox="1"/>
            <p:nvPr/>
          </p:nvSpPr>
          <p:spPr>
            <a:xfrm>
              <a:off x="350871" y="272397"/>
              <a:ext cx="8086060" cy="30777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4289" tIns="34289" rIns="34289" bIns="34289" numCol="1" anchor="t">
              <a:spAutoFit/>
            </a:bodyPr>
            <a:lstStyle>
              <a:lvl1pPr>
                <a:defRPr i="1">
                  <a:solidFill>
                    <a:srgbClr val="002060"/>
                  </a:solidFill>
                  <a:latin typeface="Calibri Light"/>
                  <a:ea typeface="Calibri Light"/>
                  <a:cs typeface="Calibri Light"/>
                  <a:sym typeface="Calibri Light"/>
                </a:defRPr>
              </a:lvl1pPr>
            </a:lstStyle>
            <a:p>
              <a:pPr algn="ctr"/>
              <a:r>
                <a:rPr lang="fr-SN" sz="1050" b="1" dirty="0">
                  <a:solidFill>
                    <a:schemeClr val="tx1"/>
                  </a:solidFill>
                  <a:latin typeface="Calibri" panose="020F0502020204030204" pitchFamily="34" charset="0"/>
                  <a:cs typeface="Calibri" panose="020F0502020204030204" pitchFamily="34" charset="0"/>
                </a:rPr>
                <a:t>Kick-off meeting du 9</a:t>
              </a:r>
              <a:r>
                <a:rPr lang="fr-SN" sz="1050" b="1" baseline="30000" dirty="0">
                  <a:solidFill>
                    <a:schemeClr val="tx1"/>
                  </a:solidFill>
                  <a:latin typeface="Calibri" panose="020F0502020204030204" pitchFamily="34" charset="0"/>
                  <a:cs typeface="Calibri" panose="020F0502020204030204" pitchFamily="34" charset="0"/>
                </a:rPr>
                <a:t>e</a:t>
              </a:r>
              <a:r>
                <a:rPr lang="fr-SN" sz="1050" b="1" dirty="0">
                  <a:solidFill>
                    <a:schemeClr val="tx1"/>
                  </a:solidFill>
                  <a:latin typeface="Calibri" panose="020F0502020204030204" pitchFamily="34" charset="0"/>
                  <a:cs typeface="Calibri" panose="020F0502020204030204" pitchFamily="34" charset="0"/>
                </a:rPr>
                <a:t> Forum Mondial de l’Eau, Dakar les 20 et 21 juin 2019</a:t>
              </a:r>
              <a:endParaRPr sz="1050" b="1" dirty="0">
                <a:solidFill>
                  <a:schemeClr val="tx1"/>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218922718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icture 4"/>
          <p:cNvPicPr>
            <a:picLocks noChangeAspect="1"/>
          </p:cNvPicPr>
          <p:nvPr/>
        </p:nvPicPr>
        <p:blipFill rotWithShape="1">
          <a:blip r:embed="rId3"/>
          <a:srcRect l="1237" t="4239" r="48896" b="21742"/>
          <a:stretch/>
        </p:blipFill>
        <p:spPr>
          <a:xfrm rot="5400000">
            <a:off x="3580389" y="-401736"/>
            <a:ext cx="1983221" cy="9144003"/>
          </a:xfrm>
          <a:prstGeom prst="rect">
            <a:avLst/>
          </a:prstGeom>
          <a:ln w="12700">
            <a:miter lim="400000"/>
          </a:ln>
        </p:spPr>
      </p:pic>
      <p:sp>
        <p:nvSpPr>
          <p:cNvPr id="3" name="Espace réservé du texte 2"/>
          <p:cNvSpPr>
            <a:spLocks noGrp="1"/>
          </p:cNvSpPr>
          <p:nvPr>
            <p:ph type="body" sz="quarter" idx="1"/>
          </p:nvPr>
        </p:nvSpPr>
        <p:spPr>
          <a:xfrm>
            <a:off x="1157286" y="2111528"/>
            <a:ext cx="6829425" cy="693770"/>
          </a:xfrm>
        </p:spPr>
        <p:txBody>
          <a:bodyPr>
            <a:noAutofit/>
          </a:bodyPr>
          <a:lstStyle/>
          <a:p>
            <a:r>
              <a:rPr lang="fr-FR" sz="2700" dirty="0">
                <a:solidFill>
                  <a:srgbClr val="00B0F0"/>
                </a:solidFill>
                <a:latin typeface="Britannic Bold" panose="020B0903060703020204" pitchFamily="34" charset="0"/>
              </a:rPr>
              <a:t>2-</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What</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concrete</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outcomes</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will</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enable</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progress</a:t>
            </a:r>
            <a:r>
              <a:rPr lang="fr-FR" sz="2400" dirty="0">
                <a:solidFill>
                  <a:srgbClr val="0070C0"/>
                </a:solidFill>
                <a:latin typeface="Britannic Bold" panose="020B0903060703020204" pitchFamily="34" charset="0"/>
              </a:rPr>
              <a:t> on </a:t>
            </a:r>
            <a:r>
              <a:rPr lang="fr-FR" sz="2400" dirty="0" err="1">
                <a:solidFill>
                  <a:srgbClr val="0070C0"/>
                </a:solidFill>
                <a:latin typeface="Britannic Bold" panose="020B0903060703020204" pitchFamily="34" charset="0"/>
              </a:rPr>
              <a:t>these</a:t>
            </a:r>
            <a:r>
              <a:rPr lang="fr-FR" sz="2400" dirty="0">
                <a:solidFill>
                  <a:srgbClr val="0070C0"/>
                </a:solidFill>
                <a:latin typeface="Britannic Bold" panose="020B0903060703020204" pitchFamily="34" charset="0"/>
              </a:rPr>
              <a:t> 3 issues by 2021 and/or </a:t>
            </a:r>
            <a:r>
              <a:rPr lang="fr-FR" sz="2400" dirty="0" err="1">
                <a:solidFill>
                  <a:srgbClr val="0070C0"/>
                </a:solidFill>
                <a:latin typeface="Britannic Bold" panose="020B0903060703020204" pitchFamily="34" charset="0"/>
              </a:rPr>
              <a:t>after</a:t>
            </a:r>
            <a:r>
              <a:rPr lang="fr-FR" sz="2400" dirty="0">
                <a:solidFill>
                  <a:srgbClr val="0070C0"/>
                </a:solidFill>
                <a:latin typeface="Britannic Bold" panose="020B0903060703020204" pitchFamily="34" charset="0"/>
              </a:rPr>
              <a:t> (initiatives to </a:t>
            </a:r>
            <a:r>
              <a:rPr lang="fr-FR" sz="2400" dirty="0" err="1">
                <a:solidFill>
                  <a:srgbClr val="0070C0"/>
                </a:solidFill>
                <a:latin typeface="Britannic Bold" panose="020B0903060703020204" pitchFamily="34" charset="0"/>
              </a:rPr>
              <a:t>be</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launched</a:t>
            </a:r>
            <a:r>
              <a:rPr lang="fr-FR" sz="2400" dirty="0">
                <a:solidFill>
                  <a:srgbClr val="0070C0"/>
                </a:solidFill>
                <a:latin typeface="Britannic Bold" panose="020B0903060703020204" pitchFamily="34" charset="0"/>
              </a:rPr>
              <a:t> </a:t>
            </a:r>
            <a:r>
              <a:rPr lang="fr-FR" sz="2400" dirty="0" err="1">
                <a:solidFill>
                  <a:srgbClr val="0070C0"/>
                </a:solidFill>
                <a:latin typeface="Britannic Bold" panose="020B0903060703020204" pitchFamily="34" charset="0"/>
              </a:rPr>
              <a:t>during</a:t>
            </a:r>
            <a:r>
              <a:rPr lang="fr-FR" sz="2400" dirty="0">
                <a:solidFill>
                  <a:srgbClr val="0070C0"/>
                </a:solidFill>
                <a:latin typeface="Britannic Bold" panose="020B0903060703020204" pitchFamily="34" charset="0"/>
              </a:rPr>
              <a:t> the forum)?</a:t>
            </a:r>
          </a:p>
        </p:txBody>
      </p:sp>
    </p:spTree>
    <p:extLst>
      <p:ext uri="{BB962C8B-B14F-4D97-AF65-F5344CB8AC3E}">
        <p14:creationId xmlns:p14="http://schemas.microsoft.com/office/powerpoint/2010/main" val="158051591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itle 1"/>
          <p:cNvSpPr txBox="1">
            <a:spLocks noGrp="1"/>
          </p:cNvSpPr>
          <p:nvPr>
            <p:ph type="title"/>
          </p:nvPr>
        </p:nvSpPr>
        <p:spPr>
          <a:xfrm>
            <a:off x="218208" y="169650"/>
            <a:ext cx="8749147" cy="686164"/>
          </a:xfrm>
          <a:prstGeom prst="rect">
            <a:avLst/>
          </a:prstGeom>
          <a:solidFill>
            <a:srgbClr val="EDEDED"/>
          </a:solidFill>
          <a:ln w="9525">
            <a:solidFill>
              <a:srgbClr val="00B0F0"/>
            </a:solidFill>
            <a:round/>
          </a:ln>
        </p:spPr>
        <p:txBody>
          <a:bodyPr lIns="34289" rIns="34289" anchor="ctr">
            <a:normAutofit/>
          </a:bodyPr>
          <a:lstStyle/>
          <a:p>
            <a:pPr algn="ctr" defTabSz="638616"/>
            <a:r>
              <a:rPr lang="fr-SN" sz="1728" cap="all" dirty="0">
                <a:solidFill>
                  <a:srgbClr val="0070C0"/>
                </a:solidFill>
                <a:latin typeface="Arial Black"/>
                <a:ea typeface="Arial Black"/>
                <a:cs typeface="Arial Black"/>
              </a:rPr>
              <a:t>Access to water and </a:t>
            </a:r>
            <a:r>
              <a:rPr lang="fr-SN" sz="1728" cap="all" dirty="0" err="1">
                <a:solidFill>
                  <a:srgbClr val="0070C0"/>
                </a:solidFill>
                <a:latin typeface="Arial Black"/>
                <a:ea typeface="Arial Black"/>
                <a:cs typeface="Arial Black"/>
              </a:rPr>
              <a:t>sanitation</a:t>
            </a:r>
            <a:r>
              <a:rPr lang="fr-SN" sz="1728" cap="all" dirty="0">
                <a:solidFill>
                  <a:srgbClr val="0070C0"/>
                </a:solidFill>
                <a:latin typeface="Arial Black"/>
                <a:ea typeface="Arial Black"/>
                <a:cs typeface="Arial Black"/>
              </a:rPr>
              <a:t> (Part 1)</a:t>
            </a:r>
            <a:endParaRPr sz="1728" cap="all" dirty="0">
              <a:solidFill>
                <a:srgbClr val="0070C0"/>
              </a:solidFill>
              <a:latin typeface="Arial Black"/>
              <a:ea typeface="Arial Black"/>
              <a:cs typeface="Arial Black"/>
            </a:endParaRPr>
          </a:p>
        </p:txBody>
      </p:sp>
      <p:sp>
        <p:nvSpPr>
          <p:cNvPr id="131" name="Text Placeholder 2"/>
          <p:cNvSpPr txBox="1">
            <a:spLocks noGrp="1"/>
          </p:cNvSpPr>
          <p:nvPr>
            <p:ph type="body" idx="1"/>
          </p:nvPr>
        </p:nvSpPr>
        <p:spPr>
          <a:xfrm>
            <a:off x="218208" y="901142"/>
            <a:ext cx="8925791" cy="3699648"/>
          </a:xfrm>
          <a:prstGeom prst="rect">
            <a:avLst/>
          </a:prstGeom>
        </p:spPr>
        <p:txBody>
          <a:bodyPr>
            <a:noAutofit/>
          </a:bodyPr>
          <a:lstStyle/>
          <a:p>
            <a:endParaRPr lang="en-GB" sz="1800" dirty="0"/>
          </a:p>
          <a:p>
            <a:r>
              <a:rPr lang="en-GB" sz="1800" dirty="0"/>
              <a:t>Ensuring universal access to safe water and sanitation, in national constitutions and enforced through legislation</a:t>
            </a:r>
          </a:p>
          <a:p>
            <a:endParaRPr lang="en-GB" sz="1800" dirty="0"/>
          </a:p>
          <a:p>
            <a:r>
              <a:rPr lang="en-GB" sz="1800" dirty="0"/>
              <a:t>Providing access to safe water and sanitation in emergency situations</a:t>
            </a:r>
          </a:p>
          <a:p>
            <a:endParaRPr lang="en-GB" sz="1800" dirty="0"/>
          </a:p>
          <a:p>
            <a:r>
              <a:rPr lang="en-GB" sz="1800" dirty="0"/>
              <a:t>Integrating the right to water and sanitation in development programmes</a:t>
            </a:r>
          </a:p>
          <a:p>
            <a:endParaRPr lang="en-GB" sz="1800" dirty="0"/>
          </a:p>
          <a:p>
            <a:r>
              <a:rPr lang="en-GB" sz="1800" dirty="0"/>
              <a:t>Developing a list of concrete actions that can improve rights, especially in the Sahel region</a:t>
            </a:r>
          </a:p>
          <a:p>
            <a:endParaRPr lang="en-GB" sz="1800" dirty="0"/>
          </a:p>
          <a:p>
            <a:r>
              <a:rPr lang="en-GB" sz="1800" dirty="0"/>
              <a:t>Supporting the delivery and monitoring of progress towards SDG 6</a:t>
            </a:r>
          </a:p>
        </p:txBody>
      </p:sp>
      <p:sp>
        <p:nvSpPr>
          <p:cNvPr id="132" name="Numéro de diapositive"/>
          <p:cNvSpPr txBox="1">
            <a:spLocks noGrp="1"/>
          </p:cNvSpPr>
          <p:nvPr>
            <p:ph type="sldNum" sz="quarter" idx="4294967295"/>
          </p:nvPr>
        </p:nvSpPr>
        <p:spPr>
          <a:xfrm>
            <a:off x="7393900" y="4806080"/>
            <a:ext cx="135613" cy="19620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6</a:t>
            </a:fld>
            <a:endParaRPr/>
          </a:p>
        </p:txBody>
      </p:sp>
      <p:grpSp>
        <p:nvGrpSpPr>
          <p:cNvPr id="10" name="Groupe 9"/>
          <p:cNvGrpSpPr/>
          <p:nvPr/>
        </p:nvGrpSpPr>
        <p:grpSpPr>
          <a:xfrm>
            <a:off x="-1" y="4590399"/>
            <a:ext cx="9143999" cy="573882"/>
            <a:chOff x="0" y="0"/>
            <a:chExt cx="9144000" cy="765175"/>
          </a:xfrm>
        </p:grpSpPr>
        <p:pic>
          <p:nvPicPr>
            <p:cNvPr id="11" name="Picture 5" descr="Picture 5"/>
            <p:cNvPicPr>
              <a:picLocks noChangeAspect="1"/>
            </p:cNvPicPr>
            <p:nvPr/>
          </p:nvPicPr>
          <p:blipFill>
            <a:blip r:embed="rId2"/>
            <a:stretch>
              <a:fillRect/>
            </a:stretch>
          </p:blipFill>
          <p:spPr>
            <a:xfrm>
              <a:off x="0" y="0"/>
              <a:ext cx="9144000" cy="765175"/>
            </a:xfrm>
            <a:prstGeom prst="rect">
              <a:avLst/>
            </a:prstGeom>
            <a:ln w="12700" cap="flat">
              <a:noFill/>
              <a:miter lim="400000"/>
            </a:ln>
            <a:effectLst/>
          </p:spPr>
        </p:pic>
        <p:sp>
          <p:nvSpPr>
            <p:cNvPr id="12" name="ZoneTexte 11"/>
            <p:cNvSpPr txBox="1"/>
            <p:nvPr/>
          </p:nvSpPr>
          <p:spPr>
            <a:xfrm>
              <a:off x="350871" y="272397"/>
              <a:ext cx="8086060" cy="30777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4289" tIns="34289" rIns="34289" bIns="34289" numCol="1" anchor="t">
              <a:spAutoFit/>
            </a:bodyPr>
            <a:lstStyle>
              <a:lvl1pPr>
                <a:defRPr i="1">
                  <a:solidFill>
                    <a:srgbClr val="002060"/>
                  </a:solidFill>
                  <a:latin typeface="Calibri Light"/>
                  <a:ea typeface="Calibri Light"/>
                  <a:cs typeface="Calibri Light"/>
                  <a:sym typeface="Calibri Light"/>
                </a:defRPr>
              </a:lvl1pPr>
            </a:lstStyle>
            <a:p>
              <a:pPr algn="ctr"/>
              <a:r>
                <a:rPr lang="fr-SN" sz="1050" b="1" dirty="0">
                  <a:solidFill>
                    <a:schemeClr val="tx1"/>
                  </a:solidFill>
                  <a:latin typeface="Calibri" panose="020F0502020204030204" pitchFamily="34" charset="0"/>
                  <a:cs typeface="Calibri" panose="020F0502020204030204" pitchFamily="34" charset="0"/>
                </a:rPr>
                <a:t>Kick-off meeting du 9</a:t>
              </a:r>
              <a:r>
                <a:rPr lang="fr-SN" sz="1050" b="1" baseline="30000" dirty="0">
                  <a:solidFill>
                    <a:schemeClr val="tx1"/>
                  </a:solidFill>
                  <a:latin typeface="Calibri" panose="020F0502020204030204" pitchFamily="34" charset="0"/>
                  <a:cs typeface="Calibri" panose="020F0502020204030204" pitchFamily="34" charset="0"/>
                </a:rPr>
                <a:t>e</a:t>
              </a:r>
              <a:r>
                <a:rPr lang="fr-SN" sz="1050" b="1" dirty="0">
                  <a:solidFill>
                    <a:schemeClr val="tx1"/>
                  </a:solidFill>
                  <a:latin typeface="Calibri" panose="020F0502020204030204" pitchFamily="34" charset="0"/>
                  <a:cs typeface="Calibri" panose="020F0502020204030204" pitchFamily="34" charset="0"/>
                </a:rPr>
                <a:t> Forum Mondial de l’Eau, Dakar les 20 et 21 juin 2019</a:t>
              </a:r>
              <a:endParaRPr sz="1050" b="1" dirty="0">
                <a:solidFill>
                  <a:schemeClr val="tx1"/>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377027189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itle 1"/>
          <p:cNvSpPr txBox="1">
            <a:spLocks noGrp="1"/>
          </p:cNvSpPr>
          <p:nvPr>
            <p:ph type="title"/>
          </p:nvPr>
        </p:nvSpPr>
        <p:spPr>
          <a:xfrm>
            <a:off x="218208" y="169650"/>
            <a:ext cx="8749147" cy="686164"/>
          </a:xfrm>
          <a:prstGeom prst="rect">
            <a:avLst/>
          </a:prstGeom>
          <a:solidFill>
            <a:srgbClr val="EDEDED"/>
          </a:solidFill>
          <a:ln w="9525">
            <a:solidFill>
              <a:srgbClr val="00B0F0"/>
            </a:solidFill>
            <a:round/>
          </a:ln>
        </p:spPr>
        <p:txBody>
          <a:bodyPr lIns="34289" rIns="34289" anchor="ctr">
            <a:normAutofit/>
          </a:bodyPr>
          <a:lstStyle/>
          <a:p>
            <a:pPr algn="ctr" defTabSz="638616"/>
            <a:r>
              <a:rPr lang="fr-SN" sz="1728" cap="all" dirty="0">
                <a:solidFill>
                  <a:srgbClr val="0070C0"/>
                </a:solidFill>
                <a:latin typeface="Arial Black"/>
                <a:ea typeface="Arial Black"/>
                <a:cs typeface="Arial Black"/>
              </a:rPr>
              <a:t>Access to water and </a:t>
            </a:r>
            <a:r>
              <a:rPr lang="fr-SN" sz="1728" cap="all" dirty="0" err="1">
                <a:solidFill>
                  <a:srgbClr val="0070C0"/>
                </a:solidFill>
                <a:latin typeface="Arial Black"/>
                <a:ea typeface="Arial Black"/>
                <a:cs typeface="Arial Black"/>
              </a:rPr>
              <a:t>sanitation</a:t>
            </a:r>
            <a:r>
              <a:rPr lang="fr-SN" sz="1728" cap="all" dirty="0">
                <a:solidFill>
                  <a:srgbClr val="0070C0"/>
                </a:solidFill>
                <a:latin typeface="Arial Black"/>
                <a:ea typeface="Arial Black"/>
                <a:cs typeface="Arial Black"/>
              </a:rPr>
              <a:t> (Part 2)</a:t>
            </a:r>
            <a:endParaRPr sz="1728" cap="all" dirty="0">
              <a:solidFill>
                <a:srgbClr val="0070C0"/>
              </a:solidFill>
              <a:latin typeface="Arial Black"/>
              <a:ea typeface="Arial Black"/>
              <a:cs typeface="Arial Black"/>
            </a:endParaRPr>
          </a:p>
        </p:txBody>
      </p:sp>
      <p:sp>
        <p:nvSpPr>
          <p:cNvPr id="131" name="Text Placeholder 2"/>
          <p:cNvSpPr txBox="1">
            <a:spLocks noGrp="1"/>
          </p:cNvSpPr>
          <p:nvPr>
            <p:ph type="body" idx="1"/>
          </p:nvPr>
        </p:nvSpPr>
        <p:spPr>
          <a:xfrm>
            <a:off x="218208" y="901142"/>
            <a:ext cx="8925791" cy="3699648"/>
          </a:xfrm>
          <a:prstGeom prst="rect">
            <a:avLst/>
          </a:prstGeom>
        </p:spPr>
        <p:txBody>
          <a:bodyPr>
            <a:noAutofit/>
          </a:bodyPr>
          <a:lstStyle/>
          <a:p>
            <a:endParaRPr lang="en-GB" sz="1800" dirty="0"/>
          </a:p>
          <a:p>
            <a:r>
              <a:rPr lang="en-GB" sz="1800" dirty="0"/>
              <a:t>UN Conference on Water – encourage states through a declaration to adopt the SDG indicators</a:t>
            </a:r>
          </a:p>
          <a:p>
            <a:endParaRPr lang="en-GB" sz="1800" dirty="0"/>
          </a:p>
          <a:p>
            <a:r>
              <a:rPr lang="en-GB" sz="1800" dirty="0"/>
              <a:t>Local appropriation/solutions with a long-term focus</a:t>
            </a:r>
          </a:p>
          <a:p>
            <a:endParaRPr lang="en-GB" sz="1800" dirty="0"/>
          </a:p>
          <a:p>
            <a:r>
              <a:rPr lang="en-GB" sz="1800" dirty="0"/>
              <a:t>Include civil society in all processes, supporting inclusive and participatory water resource management wherever possible</a:t>
            </a:r>
          </a:p>
          <a:p>
            <a:endParaRPr lang="en-GB" sz="1800" dirty="0"/>
          </a:p>
          <a:p>
            <a:r>
              <a:rPr lang="en-GB" sz="1800" dirty="0"/>
              <a:t>Transboundary convention on the right to access water resources during times of conflict</a:t>
            </a:r>
          </a:p>
        </p:txBody>
      </p:sp>
      <p:sp>
        <p:nvSpPr>
          <p:cNvPr id="132" name="Numéro de diapositive"/>
          <p:cNvSpPr txBox="1">
            <a:spLocks noGrp="1"/>
          </p:cNvSpPr>
          <p:nvPr>
            <p:ph type="sldNum" sz="quarter" idx="4294967295"/>
          </p:nvPr>
        </p:nvSpPr>
        <p:spPr>
          <a:xfrm>
            <a:off x="7393900" y="4806080"/>
            <a:ext cx="135613" cy="19620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7</a:t>
            </a:fld>
            <a:endParaRPr/>
          </a:p>
        </p:txBody>
      </p:sp>
      <p:grpSp>
        <p:nvGrpSpPr>
          <p:cNvPr id="10" name="Groupe 9"/>
          <p:cNvGrpSpPr/>
          <p:nvPr/>
        </p:nvGrpSpPr>
        <p:grpSpPr>
          <a:xfrm>
            <a:off x="-1" y="4590399"/>
            <a:ext cx="9143999" cy="573882"/>
            <a:chOff x="0" y="0"/>
            <a:chExt cx="9144000" cy="765175"/>
          </a:xfrm>
        </p:grpSpPr>
        <p:pic>
          <p:nvPicPr>
            <p:cNvPr id="11" name="Picture 5" descr="Picture 5"/>
            <p:cNvPicPr>
              <a:picLocks noChangeAspect="1"/>
            </p:cNvPicPr>
            <p:nvPr/>
          </p:nvPicPr>
          <p:blipFill>
            <a:blip r:embed="rId2"/>
            <a:stretch>
              <a:fillRect/>
            </a:stretch>
          </p:blipFill>
          <p:spPr>
            <a:xfrm>
              <a:off x="0" y="0"/>
              <a:ext cx="9144000" cy="765175"/>
            </a:xfrm>
            <a:prstGeom prst="rect">
              <a:avLst/>
            </a:prstGeom>
            <a:ln w="12700" cap="flat">
              <a:noFill/>
              <a:miter lim="400000"/>
            </a:ln>
            <a:effectLst/>
          </p:spPr>
        </p:pic>
        <p:sp>
          <p:nvSpPr>
            <p:cNvPr id="12" name="ZoneTexte 11"/>
            <p:cNvSpPr txBox="1"/>
            <p:nvPr/>
          </p:nvSpPr>
          <p:spPr>
            <a:xfrm>
              <a:off x="350871" y="272397"/>
              <a:ext cx="8086060" cy="30777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4289" tIns="34289" rIns="34289" bIns="34289" numCol="1" anchor="t">
              <a:spAutoFit/>
            </a:bodyPr>
            <a:lstStyle>
              <a:lvl1pPr>
                <a:defRPr i="1">
                  <a:solidFill>
                    <a:srgbClr val="002060"/>
                  </a:solidFill>
                  <a:latin typeface="Calibri Light"/>
                  <a:ea typeface="Calibri Light"/>
                  <a:cs typeface="Calibri Light"/>
                  <a:sym typeface="Calibri Light"/>
                </a:defRPr>
              </a:lvl1pPr>
            </a:lstStyle>
            <a:p>
              <a:pPr algn="ctr"/>
              <a:r>
                <a:rPr lang="fr-SN" sz="1050" b="1" dirty="0">
                  <a:solidFill>
                    <a:schemeClr val="tx1"/>
                  </a:solidFill>
                  <a:latin typeface="Calibri" panose="020F0502020204030204" pitchFamily="34" charset="0"/>
                  <a:cs typeface="Calibri" panose="020F0502020204030204" pitchFamily="34" charset="0"/>
                </a:rPr>
                <a:t>Kick-off meeting du 9</a:t>
              </a:r>
              <a:r>
                <a:rPr lang="fr-SN" sz="1050" b="1" baseline="30000" dirty="0">
                  <a:solidFill>
                    <a:schemeClr val="tx1"/>
                  </a:solidFill>
                  <a:latin typeface="Calibri" panose="020F0502020204030204" pitchFamily="34" charset="0"/>
                  <a:cs typeface="Calibri" panose="020F0502020204030204" pitchFamily="34" charset="0"/>
                </a:rPr>
                <a:t>e</a:t>
              </a:r>
              <a:r>
                <a:rPr lang="fr-SN" sz="1050" b="1" dirty="0">
                  <a:solidFill>
                    <a:schemeClr val="tx1"/>
                  </a:solidFill>
                  <a:latin typeface="Calibri" panose="020F0502020204030204" pitchFamily="34" charset="0"/>
                  <a:cs typeface="Calibri" panose="020F0502020204030204" pitchFamily="34" charset="0"/>
                </a:rPr>
                <a:t> Forum Mondial de l’Eau, Dakar les 20 et 21 juin 2019</a:t>
              </a:r>
              <a:endParaRPr sz="1050" b="1" dirty="0">
                <a:solidFill>
                  <a:schemeClr val="tx1"/>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3326734473"/>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itle 1"/>
          <p:cNvSpPr txBox="1">
            <a:spLocks noGrp="1"/>
          </p:cNvSpPr>
          <p:nvPr>
            <p:ph type="title"/>
          </p:nvPr>
        </p:nvSpPr>
        <p:spPr>
          <a:xfrm>
            <a:off x="218208" y="169650"/>
            <a:ext cx="8749147" cy="686164"/>
          </a:xfrm>
          <a:prstGeom prst="rect">
            <a:avLst/>
          </a:prstGeom>
          <a:solidFill>
            <a:srgbClr val="EDEDED"/>
          </a:solidFill>
          <a:ln w="9525">
            <a:solidFill>
              <a:srgbClr val="00B0F0"/>
            </a:solidFill>
            <a:round/>
          </a:ln>
        </p:spPr>
        <p:txBody>
          <a:bodyPr lIns="34289" rIns="34289" anchor="ctr">
            <a:normAutofit/>
          </a:bodyPr>
          <a:lstStyle/>
          <a:p>
            <a:pPr algn="ctr" defTabSz="638616"/>
            <a:r>
              <a:rPr lang="fr-SN" sz="1728" cap="all" dirty="0" err="1">
                <a:solidFill>
                  <a:srgbClr val="0070C0"/>
                </a:solidFill>
                <a:latin typeface="Arial Black"/>
                <a:ea typeface="Arial Black"/>
                <a:cs typeface="Arial Black"/>
              </a:rPr>
              <a:t>Environmental</a:t>
            </a:r>
            <a:r>
              <a:rPr lang="fr-SN" sz="1728" cap="all" dirty="0">
                <a:solidFill>
                  <a:srgbClr val="0070C0"/>
                </a:solidFill>
                <a:latin typeface="Arial Black"/>
                <a:ea typeface="Arial Black"/>
                <a:cs typeface="Arial Black"/>
              </a:rPr>
              <a:t> </a:t>
            </a:r>
            <a:r>
              <a:rPr lang="fr-SN" sz="1728" cap="all" dirty="0" err="1">
                <a:solidFill>
                  <a:srgbClr val="0070C0"/>
                </a:solidFill>
                <a:latin typeface="Arial Black"/>
                <a:ea typeface="Arial Black"/>
                <a:cs typeface="Arial Black"/>
              </a:rPr>
              <a:t>security</a:t>
            </a:r>
            <a:r>
              <a:rPr lang="fr-SN" sz="1728" cap="all" dirty="0">
                <a:solidFill>
                  <a:srgbClr val="0070C0"/>
                </a:solidFill>
                <a:latin typeface="Arial Black"/>
                <a:ea typeface="Arial Black"/>
                <a:cs typeface="Arial Black"/>
              </a:rPr>
              <a:t> and </a:t>
            </a:r>
            <a:r>
              <a:rPr lang="fr-SN" sz="1728" cap="all" dirty="0" err="1">
                <a:solidFill>
                  <a:srgbClr val="0070C0"/>
                </a:solidFill>
                <a:latin typeface="Arial Black"/>
                <a:ea typeface="Arial Black"/>
                <a:cs typeface="Arial Black"/>
              </a:rPr>
              <a:t>ecosystems</a:t>
            </a:r>
            <a:r>
              <a:rPr lang="fr-SN" sz="1728" cap="all" dirty="0">
                <a:solidFill>
                  <a:srgbClr val="0070C0"/>
                </a:solidFill>
                <a:latin typeface="Arial Black"/>
                <a:ea typeface="Arial Black"/>
                <a:cs typeface="Arial Black"/>
              </a:rPr>
              <a:t> </a:t>
            </a:r>
            <a:r>
              <a:rPr lang="fr-SN" sz="1728" cap="all" dirty="0" err="1">
                <a:solidFill>
                  <a:srgbClr val="0070C0"/>
                </a:solidFill>
                <a:latin typeface="Arial Black"/>
                <a:ea typeface="Arial Black"/>
                <a:cs typeface="Arial Black"/>
              </a:rPr>
              <a:t>integrity</a:t>
            </a:r>
            <a:endParaRPr sz="1728" cap="all" dirty="0">
              <a:solidFill>
                <a:srgbClr val="0070C0"/>
              </a:solidFill>
              <a:latin typeface="Arial Black"/>
              <a:ea typeface="Arial Black"/>
              <a:cs typeface="Arial Black"/>
            </a:endParaRPr>
          </a:p>
        </p:txBody>
      </p:sp>
      <p:sp>
        <p:nvSpPr>
          <p:cNvPr id="131" name="Text Placeholder 2"/>
          <p:cNvSpPr txBox="1">
            <a:spLocks noGrp="1"/>
          </p:cNvSpPr>
          <p:nvPr>
            <p:ph type="body" idx="1"/>
          </p:nvPr>
        </p:nvSpPr>
        <p:spPr>
          <a:xfrm>
            <a:off x="218208" y="901142"/>
            <a:ext cx="8925791" cy="3699648"/>
          </a:xfrm>
          <a:prstGeom prst="rect">
            <a:avLst/>
          </a:prstGeom>
        </p:spPr>
        <p:txBody>
          <a:bodyPr>
            <a:noAutofit/>
          </a:bodyPr>
          <a:lstStyle/>
          <a:p>
            <a:endParaRPr lang="en-GB" sz="1800" dirty="0"/>
          </a:p>
          <a:p>
            <a:r>
              <a:rPr lang="en-GB" sz="1800" dirty="0"/>
              <a:t>Integrating green and grey infrastructure, as good infrastructure improves everything else</a:t>
            </a:r>
          </a:p>
          <a:p>
            <a:endParaRPr lang="en-GB" sz="1800" dirty="0"/>
          </a:p>
          <a:p>
            <a:r>
              <a:rPr lang="en-GB" sz="1800" dirty="0"/>
              <a:t>Ensuring sufficient environmental flows</a:t>
            </a:r>
          </a:p>
          <a:p>
            <a:endParaRPr lang="en-GB" sz="1800" dirty="0"/>
          </a:p>
          <a:p>
            <a:r>
              <a:rPr lang="en-GB" sz="1800" dirty="0"/>
              <a:t>Developing sustainable solutions for both human communities and the ecosystems that support them</a:t>
            </a:r>
          </a:p>
          <a:p>
            <a:endParaRPr lang="en-GB" sz="1800" dirty="0"/>
          </a:p>
        </p:txBody>
      </p:sp>
      <p:sp>
        <p:nvSpPr>
          <p:cNvPr id="132" name="Numéro de diapositive"/>
          <p:cNvSpPr txBox="1">
            <a:spLocks noGrp="1"/>
          </p:cNvSpPr>
          <p:nvPr>
            <p:ph type="sldNum" sz="quarter" idx="4294967295"/>
          </p:nvPr>
        </p:nvSpPr>
        <p:spPr>
          <a:xfrm>
            <a:off x="7393900" y="4806080"/>
            <a:ext cx="135613" cy="19620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8</a:t>
            </a:fld>
            <a:endParaRPr/>
          </a:p>
        </p:txBody>
      </p:sp>
      <p:grpSp>
        <p:nvGrpSpPr>
          <p:cNvPr id="10" name="Groupe 9"/>
          <p:cNvGrpSpPr/>
          <p:nvPr/>
        </p:nvGrpSpPr>
        <p:grpSpPr>
          <a:xfrm>
            <a:off x="-1" y="4590399"/>
            <a:ext cx="9143999" cy="573882"/>
            <a:chOff x="0" y="0"/>
            <a:chExt cx="9144000" cy="765175"/>
          </a:xfrm>
        </p:grpSpPr>
        <p:pic>
          <p:nvPicPr>
            <p:cNvPr id="11" name="Picture 5" descr="Picture 5"/>
            <p:cNvPicPr>
              <a:picLocks noChangeAspect="1"/>
            </p:cNvPicPr>
            <p:nvPr/>
          </p:nvPicPr>
          <p:blipFill>
            <a:blip r:embed="rId2"/>
            <a:stretch>
              <a:fillRect/>
            </a:stretch>
          </p:blipFill>
          <p:spPr>
            <a:xfrm>
              <a:off x="0" y="0"/>
              <a:ext cx="9144000" cy="765175"/>
            </a:xfrm>
            <a:prstGeom prst="rect">
              <a:avLst/>
            </a:prstGeom>
            <a:ln w="12700" cap="flat">
              <a:noFill/>
              <a:miter lim="400000"/>
            </a:ln>
            <a:effectLst/>
          </p:spPr>
        </p:pic>
        <p:sp>
          <p:nvSpPr>
            <p:cNvPr id="12" name="ZoneTexte 11"/>
            <p:cNvSpPr txBox="1"/>
            <p:nvPr/>
          </p:nvSpPr>
          <p:spPr>
            <a:xfrm>
              <a:off x="350871" y="272397"/>
              <a:ext cx="8086060" cy="30777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4289" tIns="34289" rIns="34289" bIns="34289" numCol="1" anchor="t">
              <a:spAutoFit/>
            </a:bodyPr>
            <a:lstStyle>
              <a:lvl1pPr>
                <a:defRPr i="1">
                  <a:solidFill>
                    <a:srgbClr val="002060"/>
                  </a:solidFill>
                  <a:latin typeface="Calibri Light"/>
                  <a:ea typeface="Calibri Light"/>
                  <a:cs typeface="Calibri Light"/>
                  <a:sym typeface="Calibri Light"/>
                </a:defRPr>
              </a:lvl1pPr>
            </a:lstStyle>
            <a:p>
              <a:pPr algn="ctr"/>
              <a:r>
                <a:rPr lang="fr-SN" sz="1050" b="1" dirty="0">
                  <a:solidFill>
                    <a:schemeClr val="tx1"/>
                  </a:solidFill>
                  <a:latin typeface="Calibri" panose="020F0502020204030204" pitchFamily="34" charset="0"/>
                  <a:cs typeface="Calibri" panose="020F0502020204030204" pitchFamily="34" charset="0"/>
                </a:rPr>
                <a:t>Kick-off meeting du 9</a:t>
              </a:r>
              <a:r>
                <a:rPr lang="fr-SN" sz="1050" b="1" baseline="30000" dirty="0">
                  <a:solidFill>
                    <a:schemeClr val="tx1"/>
                  </a:solidFill>
                  <a:latin typeface="Calibri" panose="020F0502020204030204" pitchFamily="34" charset="0"/>
                  <a:cs typeface="Calibri" panose="020F0502020204030204" pitchFamily="34" charset="0"/>
                </a:rPr>
                <a:t>e</a:t>
              </a:r>
              <a:r>
                <a:rPr lang="fr-SN" sz="1050" b="1" dirty="0">
                  <a:solidFill>
                    <a:schemeClr val="tx1"/>
                  </a:solidFill>
                  <a:latin typeface="Calibri" panose="020F0502020204030204" pitchFamily="34" charset="0"/>
                  <a:cs typeface="Calibri" panose="020F0502020204030204" pitchFamily="34" charset="0"/>
                </a:rPr>
                <a:t> Forum Mondial de l’Eau, Dakar les 20 et 21 juin 2019</a:t>
              </a:r>
              <a:endParaRPr sz="1050" b="1" dirty="0">
                <a:solidFill>
                  <a:schemeClr val="tx1"/>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2440531111"/>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itle 1"/>
          <p:cNvSpPr txBox="1">
            <a:spLocks noGrp="1"/>
          </p:cNvSpPr>
          <p:nvPr>
            <p:ph type="title"/>
          </p:nvPr>
        </p:nvSpPr>
        <p:spPr>
          <a:xfrm>
            <a:off x="218208" y="169650"/>
            <a:ext cx="8749147" cy="686164"/>
          </a:xfrm>
          <a:prstGeom prst="rect">
            <a:avLst/>
          </a:prstGeom>
          <a:solidFill>
            <a:srgbClr val="EDEDED"/>
          </a:solidFill>
          <a:ln w="9525">
            <a:solidFill>
              <a:srgbClr val="00B0F0"/>
            </a:solidFill>
            <a:round/>
          </a:ln>
        </p:spPr>
        <p:txBody>
          <a:bodyPr lIns="34289" rIns="34289" anchor="ctr">
            <a:normAutofit/>
          </a:bodyPr>
          <a:lstStyle/>
          <a:p>
            <a:pPr algn="ctr" defTabSz="638616"/>
            <a:r>
              <a:rPr lang="fr-SN" sz="1728" cap="all" dirty="0">
                <a:solidFill>
                  <a:srgbClr val="0070C0"/>
                </a:solidFill>
                <a:latin typeface="Arial Black"/>
                <a:ea typeface="Arial Black"/>
                <a:cs typeface="Arial Black"/>
              </a:rPr>
              <a:t>Water </a:t>
            </a:r>
            <a:r>
              <a:rPr lang="fr-SN" sz="1728" cap="all" dirty="0" err="1">
                <a:solidFill>
                  <a:srgbClr val="0070C0"/>
                </a:solidFill>
                <a:latin typeface="Arial Black"/>
                <a:ea typeface="Arial Black"/>
                <a:cs typeface="Arial Black"/>
              </a:rPr>
              <a:t>Quality</a:t>
            </a:r>
            <a:endParaRPr sz="1728" cap="all" dirty="0">
              <a:solidFill>
                <a:srgbClr val="0070C0"/>
              </a:solidFill>
              <a:latin typeface="Arial Black"/>
              <a:ea typeface="Arial Black"/>
              <a:cs typeface="Arial Black"/>
            </a:endParaRPr>
          </a:p>
        </p:txBody>
      </p:sp>
      <p:sp>
        <p:nvSpPr>
          <p:cNvPr id="131" name="Text Placeholder 2"/>
          <p:cNvSpPr txBox="1">
            <a:spLocks noGrp="1"/>
          </p:cNvSpPr>
          <p:nvPr>
            <p:ph type="body" idx="1"/>
          </p:nvPr>
        </p:nvSpPr>
        <p:spPr>
          <a:xfrm>
            <a:off x="218208" y="901142"/>
            <a:ext cx="8925791" cy="3699648"/>
          </a:xfrm>
          <a:prstGeom prst="rect">
            <a:avLst/>
          </a:prstGeom>
        </p:spPr>
        <p:txBody>
          <a:bodyPr>
            <a:noAutofit/>
          </a:bodyPr>
          <a:lstStyle/>
          <a:p>
            <a:endParaRPr lang="en-GB" sz="1800" dirty="0"/>
          </a:p>
          <a:p>
            <a:r>
              <a:rPr lang="en-GB" sz="1800" dirty="0"/>
              <a:t>Gain commitments for the prioritisation of finance for water infrastructure</a:t>
            </a:r>
          </a:p>
          <a:p>
            <a:endParaRPr lang="en-GB" sz="1800" dirty="0"/>
          </a:p>
          <a:p>
            <a:r>
              <a:rPr lang="en-GB" sz="1800" dirty="0"/>
              <a:t>Water Infrastructure programmes launched </a:t>
            </a:r>
          </a:p>
          <a:p>
            <a:endParaRPr lang="en-GB" sz="1800" dirty="0"/>
          </a:p>
          <a:p>
            <a:r>
              <a:rPr lang="en-GB" sz="1800" dirty="0"/>
              <a:t>Share knowledge on how to improve data acquisition </a:t>
            </a:r>
          </a:p>
          <a:p>
            <a:endParaRPr lang="en-GB" sz="1800" dirty="0"/>
          </a:p>
          <a:p>
            <a:r>
              <a:rPr lang="en-GB" sz="1800" dirty="0"/>
              <a:t>Define the norms for water quality</a:t>
            </a:r>
          </a:p>
          <a:p>
            <a:endParaRPr lang="en-GB" sz="1800" dirty="0"/>
          </a:p>
          <a:p>
            <a:r>
              <a:rPr lang="en-GB" sz="1800" dirty="0"/>
              <a:t>Improve water information systems and knowledge of the resource by supporting monitoring at basin level</a:t>
            </a:r>
          </a:p>
          <a:p>
            <a:endParaRPr lang="en-GB" sz="1800" dirty="0"/>
          </a:p>
          <a:p>
            <a:r>
              <a:rPr lang="en-GB" sz="1800" dirty="0"/>
              <a:t>o	Know the sources of pollution and initiate clean-up actions and develop low/non-polluting solutions</a:t>
            </a:r>
          </a:p>
          <a:p>
            <a:endParaRPr lang="en-GB" sz="1800" dirty="0"/>
          </a:p>
        </p:txBody>
      </p:sp>
      <p:sp>
        <p:nvSpPr>
          <p:cNvPr id="132" name="Numéro de diapositive"/>
          <p:cNvSpPr txBox="1">
            <a:spLocks noGrp="1"/>
          </p:cNvSpPr>
          <p:nvPr>
            <p:ph type="sldNum" sz="quarter" idx="4294967295"/>
          </p:nvPr>
        </p:nvSpPr>
        <p:spPr>
          <a:xfrm>
            <a:off x="7393900" y="4806080"/>
            <a:ext cx="135613" cy="196208"/>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9</a:t>
            </a:fld>
            <a:endParaRPr/>
          </a:p>
        </p:txBody>
      </p:sp>
      <p:grpSp>
        <p:nvGrpSpPr>
          <p:cNvPr id="10" name="Groupe 9"/>
          <p:cNvGrpSpPr/>
          <p:nvPr/>
        </p:nvGrpSpPr>
        <p:grpSpPr>
          <a:xfrm>
            <a:off x="-1" y="4590399"/>
            <a:ext cx="9143999" cy="573882"/>
            <a:chOff x="0" y="0"/>
            <a:chExt cx="9144000" cy="765175"/>
          </a:xfrm>
        </p:grpSpPr>
        <p:pic>
          <p:nvPicPr>
            <p:cNvPr id="11" name="Picture 5" descr="Picture 5"/>
            <p:cNvPicPr>
              <a:picLocks noChangeAspect="1"/>
            </p:cNvPicPr>
            <p:nvPr/>
          </p:nvPicPr>
          <p:blipFill>
            <a:blip r:embed="rId2"/>
            <a:stretch>
              <a:fillRect/>
            </a:stretch>
          </p:blipFill>
          <p:spPr>
            <a:xfrm>
              <a:off x="0" y="0"/>
              <a:ext cx="9144000" cy="765175"/>
            </a:xfrm>
            <a:prstGeom prst="rect">
              <a:avLst/>
            </a:prstGeom>
            <a:ln w="12700" cap="flat">
              <a:noFill/>
              <a:miter lim="400000"/>
            </a:ln>
            <a:effectLst/>
          </p:spPr>
        </p:pic>
        <p:sp>
          <p:nvSpPr>
            <p:cNvPr id="12" name="ZoneTexte 11"/>
            <p:cNvSpPr txBox="1"/>
            <p:nvPr/>
          </p:nvSpPr>
          <p:spPr>
            <a:xfrm>
              <a:off x="350871" y="272397"/>
              <a:ext cx="8086060" cy="30777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4289" tIns="34289" rIns="34289" bIns="34289" numCol="1" anchor="t">
              <a:spAutoFit/>
            </a:bodyPr>
            <a:lstStyle>
              <a:lvl1pPr>
                <a:defRPr i="1">
                  <a:solidFill>
                    <a:srgbClr val="002060"/>
                  </a:solidFill>
                  <a:latin typeface="Calibri Light"/>
                  <a:ea typeface="Calibri Light"/>
                  <a:cs typeface="Calibri Light"/>
                  <a:sym typeface="Calibri Light"/>
                </a:defRPr>
              </a:lvl1pPr>
            </a:lstStyle>
            <a:p>
              <a:pPr algn="ctr"/>
              <a:r>
                <a:rPr lang="fr-SN" sz="1050" b="1" dirty="0">
                  <a:solidFill>
                    <a:schemeClr val="tx1"/>
                  </a:solidFill>
                  <a:latin typeface="Calibri" panose="020F0502020204030204" pitchFamily="34" charset="0"/>
                  <a:cs typeface="Calibri" panose="020F0502020204030204" pitchFamily="34" charset="0"/>
                </a:rPr>
                <a:t>Kick-off meeting du 9</a:t>
              </a:r>
              <a:r>
                <a:rPr lang="fr-SN" sz="1050" b="1" baseline="30000" dirty="0">
                  <a:solidFill>
                    <a:schemeClr val="tx1"/>
                  </a:solidFill>
                  <a:latin typeface="Calibri" panose="020F0502020204030204" pitchFamily="34" charset="0"/>
                  <a:cs typeface="Calibri" panose="020F0502020204030204" pitchFamily="34" charset="0"/>
                </a:rPr>
                <a:t>e</a:t>
              </a:r>
              <a:r>
                <a:rPr lang="fr-SN" sz="1050" b="1" dirty="0">
                  <a:solidFill>
                    <a:schemeClr val="tx1"/>
                  </a:solidFill>
                  <a:latin typeface="Calibri" panose="020F0502020204030204" pitchFamily="34" charset="0"/>
                  <a:cs typeface="Calibri" panose="020F0502020204030204" pitchFamily="34" charset="0"/>
                </a:rPr>
                <a:t> Forum Mondial de l’Eau, Dakar les 20 et 21 juin 2019</a:t>
              </a:r>
              <a:endParaRPr sz="1050" b="1" dirty="0">
                <a:solidFill>
                  <a:schemeClr val="tx1"/>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3475879014"/>
      </p:ext>
    </p:extLst>
  </p:cSld>
  <p:clrMapOvr>
    <a:masterClrMapping/>
  </p:clrMapOvr>
  <p:transition spd="med"/>
</p:sld>
</file>

<file path=ppt/theme/theme1.xml><?xml version="1.0" encoding="utf-8"?>
<a:theme xmlns:a="http://schemas.openxmlformats.org/drawingml/2006/main" name="Thème Office">
  <a:themeElements>
    <a:clrScheme name="Thème Offic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Thème Office">
      <a:majorFont>
        <a:latin typeface="Times New Roman"/>
        <a:ea typeface="Times New Roman"/>
        <a:cs typeface="Times New Roman"/>
      </a:majorFont>
      <a:minorFont>
        <a:latin typeface="Helvetica"/>
        <a:ea typeface="Helvetica"/>
        <a:cs typeface="Helvetica"/>
      </a:minorFont>
    </a:fontScheme>
    <a:fmtScheme name="Thèm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Thème Office">
  <a:themeElements>
    <a:clrScheme name="Thème Offic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Thème Office">
      <a:majorFont>
        <a:latin typeface="Times New Roman"/>
        <a:ea typeface="Times New Roman"/>
        <a:cs typeface="Times New Roman"/>
      </a:majorFont>
      <a:minorFont>
        <a:latin typeface="Helvetica"/>
        <a:ea typeface="Helvetica"/>
        <a:cs typeface="Helvetica"/>
      </a:minorFont>
    </a:fontScheme>
    <a:fmtScheme name="Thèm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981</TotalTime>
  <Words>1260</Words>
  <Application>Microsoft Macintosh PowerPoint</Application>
  <PresentationFormat>On-screen Show (16:9)</PresentationFormat>
  <Paragraphs>171</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Arial Black</vt:lpstr>
      <vt:lpstr>Arial Rounded MT Bold</vt:lpstr>
      <vt:lpstr>Bookman Old Style</vt:lpstr>
      <vt:lpstr>Britannic Bold</vt:lpstr>
      <vt:lpstr>Broadway</vt:lpstr>
      <vt:lpstr>Calibri</vt:lpstr>
      <vt:lpstr>Calibri Light</vt:lpstr>
      <vt:lpstr>Times New Roman</vt:lpstr>
      <vt:lpstr>Thème Office</vt:lpstr>
      <vt:lpstr>PowerPoint Presentation</vt:lpstr>
      <vt:lpstr>PowerPoint Presentation</vt:lpstr>
      <vt:lpstr>Results according to the POle</vt:lpstr>
      <vt:lpstr>The most popular topics were</vt:lpstr>
      <vt:lpstr>PowerPoint Presentation</vt:lpstr>
      <vt:lpstr>Access to water and sanitation (Part 1)</vt:lpstr>
      <vt:lpstr>Access to water and sanitation (Part 2)</vt:lpstr>
      <vt:lpstr>Environmental security and ecosystems integrity</vt:lpstr>
      <vt:lpstr>Water Quality</vt:lpstr>
      <vt:lpstr>Integrated Water Resources Management (IWRM)</vt:lpstr>
      <vt:lpstr>PowerPoint Presentation</vt:lpstr>
      <vt:lpstr>Integrated Water Resources Management (IWRM)</vt:lpstr>
      <vt:lpstr>PowerPoint Presentation</vt:lpstr>
      <vt:lpstr>A Long but noit an exhaustive list…</vt:lpstr>
      <vt:lpstr>A Long but noit an exhaustive list…</vt:lpstr>
      <vt:lpstr>A Long but noit an exhaustive list…</vt:lpstr>
      <vt:lpstr>PowerPoint Presentation</vt:lpstr>
      <vt:lpstr>Let’s not forget…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Forum au PR</dc:title>
  <dc:subject>Etat d'avancement</dc:subject>
  <dc:creator>Dr Mohamed DIATTA</dc:creator>
  <cp:lastModifiedBy>Callum Clench</cp:lastModifiedBy>
  <cp:revision>141</cp:revision>
  <dcterms:modified xsi:type="dcterms:W3CDTF">2019-06-21T09:26:57Z</dcterms:modified>
</cp:coreProperties>
</file>